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147477906" r:id="rId4"/>
    <p:sldId id="2147477907" r:id="rId5"/>
    <p:sldId id="2147477908" r:id="rId6"/>
    <p:sldId id="2147477909" r:id="rId7"/>
    <p:sldId id="260" r:id="rId8"/>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3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1.png>
</file>

<file path=ppt/media/image32.png>
</file>

<file path=ppt/media/image33.png>
</file>

<file path=ppt/media/image34.png>
</file>

<file path=ppt/media/image35.png>
</file>

<file path=ppt/media/image36.png>
</file>

<file path=ppt/media/image37.jpe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2.jpeg"/><Relationship Id="rId1" Type="http://schemas.openxmlformats.org/officeDocument/2006/relationships/slideMaster" Target="../slideMasters/slideMaster2.xml"/><Relationship Id="rId4" Type="http://schemas.openxmlformats.org/officeDocument/2006/relationships/image" Target="../media/image18.jpe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2.jpeg"/><Relationship Id="rId1" Type="http://schemas.openxmlformats.org/officeDocument/2006/relationships/slideMaster" Target="../slideMasters/slideMaster2.xml"/><Relationship Id="rId5" Type="http://schemas.openxmlformats.org/officeDocument/2006/relationships/image" Target="../media/image19.jpeg"/><Relationship Id="rId4" Type="http://schemas.openxmlformats.org/officeDocument/2006/relationships/image" Target="../media/image18.jpe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Master" Target="../slideMasters/slideMaster2.xml"/><Relationship Id="rId4" Type="http://schemas.openxmlformats.org/officeDocument/2006/relationships/image" Target="../media/image24.jpe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Master" Target="../slideMasters/slideMaster2.xml"/><Relationship Id="rId5" Type="http://schemas.openxmlformats.org/officeDocument/2006/relationships/image" Target="../media/image28.jpeg"/><Relationship Id="rId4" Type="http://schemas.openxmlformats.org/officeDocument/2006/relationships/image" Target="../media/image27.jpe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2.jpeg"/><Relationship Id="rId1" Type="http://schemas.openxmlformats.org/officeDocument/2006/relationships/slideMaster" Target="../slideMasters/slideMaster2.xml"/><Relationship Id="rId6" Type="http://schemas.openxmlformats.org/officeDocument/2006/relationships/image" Target="../media/image29.jpeg"/><Relationship Id="rId5" Type="http://schemas.openxmlformats.org/officeDocument/2006/relationships/image" Target="../media/image19.jpeg"/><Relationship Id="rId4" Type="http://schemas.openxmlformats.org/officeDocument/2006/relationships/image" Target="../media/image18.jpe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2.jpeg"/><Relationship Id="rId1" Type="http://schemas.openxmlformats.org/officeDocument/2006/relationships/slideMaster" Target="../slideMasters/slideMaster2.xml"/><Relationship Id="rId4" Type="http://schemas.openxmlformats.org/officeDocument/2006/relationships/image" Target="../media/image18.jpe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2.jpeg"/><Relationship Id="rId1" Type="http://schemas.openxmlformats.org/officeDocument/2006/relationships/slideMaster" Target="../slideMasters/slideMaster2.xml"/><Relationship Id="rId5" Type="http://schemas.openxmlformats.org/officeDocument/2006/relationships/image" Target="../media/image19.jpeg"/><Relationship Id="rId4" Type="http://schemas.openxmlformats.org/officeDocument/2006/relationships/image" Target="../media/image18.jpe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2.jpeg"/><Relationship Id="rId1" Type="http://schemas.openxmlformats.org/officeDocument/2006/relationships/slideMaster" Target="../slideMasters/slideMaster2.xml"/><Relationship Id="rId6" Type="http://schemas.openxmlformats.org/officeDocument/2006/relationships/image" Target="../media/image29.jpeg"/><Relationship Id="rId5" Type="http://schemas.openxmlformats.org/officeDocument/2006/relationships/image" Target="../media/image19.jpeg"/><Relationship Id="rId4" Type="http://schemas.openxmlformats.org/officeDocument/2006/relationships/image" Target="../media/image18.jpe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4700E-9D87-9D2D-3920-585B9A0171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a-DK"/>
          </a:p>
        </p:txBody>
      </p:sp>
      <p:sp>
        <p:nvSpPr>
          <p:cNvPr id="3" name="Subtitle 2">
            <a:extLst>
              <a:ext uri="{FF2B5EF4-FFF2-40B4-BE49-F238E27FC236}">
                <a16:creationId xmlns:a16="http://schemas.microsoft.com/office/drawing/2014/main" id="{8A7DC4A8-A8CC-87B3-B45C-96A7705BCD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a-DK"/>
          </a:p>
        </p:txBody>
      </p:sp>
      <p:sp>
        <p:nvSpPr>
          <p:cNvPr id="4" name="Date Placeholder 3">
            <a:extLst>
              <a:ext uri="{FF2B5EF4-FFF2-40B4-BE49-F238E27FC236}">
                <a16:creationId xmlns:a16="http://schemas.microsoft.com/office/drawing/2014/main" id="{E849E294-006A-7062-F82B-44498416F308}"/>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5" name="Footer Placeholder 4">
            <a:extLst>
              <a:ext uri="{FF2B5EF4-FFF2-40B4-BE49-F238E27FC236}">
                <a16:creationId xmlns:a16="http://schemas.microsoft.com/office/drawing/2014/main" id="{88014217-A907-C65E-0655-357C623FD06A}"/>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819E0407-3EDA-9F36-A3EB-D2BC04C4C128}"/>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1273333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C4D8D-5127-2FD1-CDF7-67F7CF538228}"/>
              </a:ext>
            </a:extLst>
          </p:cNvPr>
          <p:cNvSpPr>
            <a:spLocks noGrp="1"/>
          </p:cNvSpPr>
          <p:nvPr>
            <p:ph type="title"/>
          </p:nvPr>
        </p:nvSpPr>
        <p:spPr/>
        <p:txBody>
          <a:bodyPr/>
          <a:lstStyle/>
          <a:p>
            <a:r>
              <a:rPr lang="en-US"/>
              <a:t>Click to edit Master title style</a:t>
            </a:r>
            <a:endParaRPr lang="da-DK"/>
          </a:p>
        </p:txBody>
      </p:sp>
      <p:sp>
        <p:nvSpPr>
          <p:cNvPr id="3" name="Vertical Text Placeholder 2">
            <a:extLst>
              <a:ext uri="{FF2B5EF4-FFF2-40B4-BE49-F238E27FC236}">
                <a16:creationId xmlns:a16="http://schemas.microsoft.com/office/drawing/2014/main" id="{C9992099-72BB-78B3-C5DD-6557D9FE41F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467293E8-C24D-7F81-7B8D-198989F29077}"/>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5" name="Footer Placeholder 4">
            <a:extLst>
              <a:ext uri="{FF2B5EF4-FFF2-40B4-BE49-F238E27FC236}">
                <a16:creationId xmlns:a16="http://schemas.microsoft.com/office/drawing/2014/main" id="{BC908800-7F0F-7CE4-3880-03B62E7EA263}"/>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CFB0A3D7-DD8F-E29D-2AF4-2392B1B42118}"/>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1722204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0F3FB4-45C2-81BC-431C-FE9011EE4DD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a-DK"/>
          </a:p>
        </p:txBody>
      </p:sp>
      <p:sp>
        <p:nvSpPr>
          <p:cNvPr id="3" name="Vertical Text Placeholder 2">
            <a:extLst>
              <a:ext uri="{FF2B5EF4-FFF2-40B4-BE49-F238E27FC236}">
                <a16:creationId xmlns:a16="http://schemas.microsoft.com/office/drawing/2014/main" id="{02DA7CF0-4386-6ABC-FBBE-189860EA99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560AA57E-E181-6CB5-1D08-F1F4A0F18845}"/>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5" name="Footer Placeholder 4">
            <a:extLst>
              <a:ext uri="{FF2B5EF4-FFF2-40B4-BE49-F238E27FC236}">
                <a16:creationId xmlns:a16="http://schemas.microsoft.com/office/drawing/2014/main" id="{BA4B1B41-F537-73A4-C9FE-75BC9D9DCC62}"/>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E73353F8-6B9E-DC44-CE5D-63ABF4CE8F4D}"/>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22109196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 Title">
    <p:bg>
      <p:bgPr>
        <a:solidFill>
          <a:srgbClr val="EAE4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Graphic: Create impact faster metaphor" descr="Image of create impact faster metaphor">
            <a:extLst>
              <a:ext uri="{FF2B5EF4-FFF2-40B4-BE49-F238E27FC236}">
                <a16:creationId xmlns:a16="http://schemas.microsoft.com/office/drawing/2014/main" id="{71E6F1EB-96BE-40C0-8FF7-9CA9D6B5675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570" t="3570" r="3570" b="828"/>
          <a:stretch/>
        </p:blipFill>
        <p:spPr>
          <a:xfrm>
            <a:off x="6065081" y="478972"/>
            <a:ext cx="5900060" cy="6074228"/>
          </a:xfrm>
          <a:prstGeom prst="rect">
            <a:avLst/>
          </a:prstGeom>
        </p:spPr>
      </p:pic>
      <p:pic>
        <p:nvPicPr>
          <p:cNvPr id="4" name="Picture 3" descr="Logo&#10;&#10;Description automatically generated with medium confidence">
            <a:extLst>
              <a:ext uri="{FF2B5EF4-FFF2-40B4-BE49-F238E27FC236}">
                <a16:creationId xmlns:a16="http://schemas.microsoft.com/office/drawing/2014/main" id="{C7D24C81-C6B4-4566-BEC3-F1E03E491846}"/>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39577366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2">
    <p:bg>
      <p:bgPr>
        <a:solidFill>
          <a:srgbClr val="EAE4DC"/>
        </a:solidFill>
        <a:effectLst/>
      </p:bgPr>
    </p:bg>
    <p:spTree>
      <p:nvGrpSpPr>
        <p:cNvPr id="1" name=""/>
        <p:cNvGrpSpPr/>
        <p:nvPr/>
      </p:nvGrpSpPr>
      <p:grpSpPr>
        <a:xfrm>
          <a:off x="0" y="0"/>
          <a:ext cx="0" cy="0"/>
          <a:chOff x="0" y="0"/>
          <a:chExt cx="0" cy="0"/>
        </a:xfrm>
      </p:grpSpPr>
      <p:pic>
        <p:nvPicPr>
          <p:cNvPr id="7" name="Light: Break through barriers">
            <a:extLst>
              <a:ext uri="{FF2B5EF4-FFF2-40B4-BE49-F238E27FC236}">
                <a16:creationId xmlns:a16="http://schemas.microsoft.com/office/drawing/2014/main" id="{168BE704-B556-45E9-BE93-C19A745DB30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638197" y="260049"/>
            <a:ext cx="6337904" cy="6337902"/>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6" name="Picture 5" descr="Logo&#10;&#10;Description automatically generated with medium confidence">
            <a:extLst>
              <a:ext uri="{FF2B5EF4-FFF2-40B4-BE49-F238E27FC236}">
                <a16:creationId xmlns:a16="http://schemas.microsoft.com/office/drawing/2014/main" id="{2A9CEB69-ACA2-426E-A1A5-54DB916D6182}"/>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10003798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3">
    <p:bg>
      <p:bgPr>
        <a:solidFill>
          <a:srgbClr val="EAE4DC"/>
        </a:solidFill>
        <a:effectLst/>
      </p:bgPr>
    </p:bg>
    <p:spTree>
      <p:nvGrpSpPr>
        <p:cNvPr id="1" name=""/>
        <p:cNvGrpSpPr/>
        <p:nvPr/>
      </p:nvGrpSpPr>
      <p:grpSpPr>
        <a:xfrm>
          <a:off x="0" y="0"/>
          <a:ext cx="0" cy="0"/>
          <a:chOff x="0" y="0"/>
          <a:chExt cx="0" cy="0"/>
        </a:xfrm>
      </p:grpSpPr>
      <p:pic>
        <p:nvPicPr>
          <p:cNvPr id="8" name="Light: Adapt to anything ">
            <a:extLst>
              <a:ext uri="{FF2B5EF4-FFF2-40B4-BE49-F238E27FC236}">
                <a16:creationId xmlns:a16="http://schemas.microsoft.com/office/drawing/2014/main" id="{547E7F7C-2D58-481F-8331-3FE0241E1FB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880702" y="194129"/>
            <a:ext cx="6311298" cy="6311287"/>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Picture 6" descr="Logo&#10;&#10;Description automatically generated with medium confidence">
            <a:extLst>
              <a:ext uri="{FF2B5EF4-FFF2-40B4-BE49-F238E27FC236}">
                <a16:creationId xmlns:a16="http://schemas.microsoft.com/office/drawing/2014/main" id="{17AABFA6-6857-43EF-9CDC-D483A94CE64F}"/>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3478903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4">
    <p:bg>
      <p:bgPr>
        <a:solidFill>
          <a:srgbClr val="EAE4DC"/>
        </a:solidFill>
        <a:effectLst/>
      </p:bgPr>
    </p:bg>
    <p:spTree>
      <p:nvGrpSpPr>
        <p:cNvPr id="1" name=""/>
        <p:cNvGrpSpPr/>
        <p:nvPr/>
      </p:nvGrpSpPr>
      <p:grpSpPr>
        <a:xfrm>
          <a:off x="0" y="0"/>
          <a:ext cx="0" cy="0"/>
          <a:chOff x="0" y="0"/>
          <a:chExt cx="0" cy="0"/>
        </a:xfrm>
      </p:grpSpPr>
      <p:pic>
        <p:nvPicPr>
          <p:cNvPr id="6" name="Light: Innovate everywhere">
            <a:extLst>
              <a:ext uri="{FF2B5EF4-FFF2-40B4-BE49-F238E27FC236}">
                <a16:creationId xmlns:a16="http://schemas.microsoft.com/office/drawing/2014/main" id="{DC04341E-C617-413D-A754-103CAA84E5C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456117" y="53298"/>
            <a:ext cx="6592960" cy="659296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Picture 6" descr="Logo&#10;&#10;Description automatically generated with medium confidence">
            <a:extLst>
              <a:ext uri="{FF2B5EF4-FFF2-40B4-BE49-F238E27FC236}">
                <a16:creationId xmlns:a16="http://schemas.microsoft.com/office/drawing/2014/main" id="{17AABFA6-6857-43EF-9CDC-D483A94CE64F}"/>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1720010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ark Title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4" name="Picture 3" descr="Graphical user interface&#10;&#10;Description automatically generated with low confidence">
            <a:extLst>
              <a:ext uri="{FF2B5EF4-FFF2-40B4-BE49-F238E27FC236}">
                <a16:creationId xmlns:a16="http://schemas.microsoft.com/office/drawing/2014/main" id="{E44A620F-90A5-4F90-A46E-589E29C354F0}"/>
              </a:ext>
            </a:extLst>
          </p:cNvPr>
          <p:cNvPicPr>
            <a:picLocks noChangeAspect="1"/>
          </p:cNvPicPr>
          <p:nvPr userDrawn="1"/>
        </p:nvPicPr>
        <p:blipFill rotWithShape="1">
          <a:blip r:embed="rId2"/>
          <a:srcRect l="8251" t="33298" r="8207" b="32992"/>
          <a:stretch/>
        </p:blipFill>
        <p:spPr bwMode="invGray">
          <a:xfrm>
            <a:off x="584200" y="585788"/>
            <a:ext cx="2855205" cy="289320"/>
          </a:xfrm>
          <a:prstGeom prst="rect">
            <a:avLst/>
          </a:prstGeom>
        </p:spPr>
      </p:pic>
      <p:pic>
        <p:nvPicPr>
          <p:cNvPr id="6" name="Dark: Create impact faster">
            <a:extLst>
              <a:ext uri="{FF2B5EF4-FFF2-40B4-BE49-F238E27FC236}">
                <a16:creationId xmlns:a16="http://schemas.microsoft.com/office/drawing/2014/main" id="{CFC91BBC-1960-4789-9C92-73EDA57735F9}"/>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bwMode="ltGray">
          <a:xfrm>
            <a:off x="5852811" y="266700"/>
            <a:ext cx="6324600" cy="6324600"/>
          </a:xfrm>
          <a:prstGeom prst="rect">
            <a:avLst/>
          </a:prstGeom>
        </p:spPr>
      </p:pic>
    </p:spTree>
    <p:extLst>
      <p:ext uri="{BB962C8B-B14F-4D97-AF65-F5344CB8AC3E}">
        <p14:creationId xmlns:p14="http://schemas.microsoft.com/office/powerpoint/2010/main" val="25304952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ark title 2">
    <p:bg>
      <p:bgRef idx="1001">
        <a:schemeClr val="bg2"/>
      </p:bgRef>
    </p:bg>
    <p:spTree>
      <p:nvGrpSpPr>
        <p:cNvPr id="1" name=""/>
        <p:cNvGrpSpPr/>
        <p:nvPr/>
      </p:nvGrpSpPr>
      <p:grpSpPr>
        <a:xfrm>
          <a:off x="0" y="0"/>
          <a:ext cx="0" cy="0"/>
          <a:chOff x="0" y="0"/>
          <a:chExt cx="0" cy="0"/>
        </a:xfrm>
      </p:grpSpPr>
      <p:pic>
        <p:nvPicPr>
          <p:cNvPr id="7" name="Dark: Break through barriers">
            <a:extLst>
              <a:ext uri="{FF2B5EF4-FFF2-40B4-BE49-F238E27FC236}">
                <a16:creationId xmlns:a16="http://schemas.microsoft.com/office/drawing/2014/main" id="{DD933C26-17AD-4009-92E5-51D531D61A8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bwMode="ltGray">
          <a:xfrm>
            <a:off x="5693594" y="292101"/>
            <a:ext cx="6271552" cy="6271542"/>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8" name="Picture 7" descr="Graphical user interface&#10;&#10;Description automatically generated with low confidence">
            <a:extLst>
              <a:ext uri="{FF2B5EF4-FFF2-40B4-BE49-F238E27FC236}">
                <a16:creationId xmlns:a16="http://schemas.microsoft.com/office/drawing/2014/main" id="{5FFF0A47-7543-41B6-9868-D5B1EA735187}"/>
              </a:ext>
            </a:extLst>
          </p:cNvPr>
          <p:cNvPicPr>
            <a:picLocks noChangeAspect="1"/>
          </p:cNvPicPr>
          <p:nvPr userDrawn="1"/>
        </p:nvPicPr>
        <p:blipFill rotWithShape="1">
          <a:blip r:embed="rId3"/>
          <a:srcRect l="8251" t="33298" r="8207" b="32992"/>
          <a:stretch/>
        </p:blipFill>
        <p:spPr bwMode="invGray">
          <a:xfrm>
            <a:off x="584200" y="585788"/>
            <a:ext cx="2855205" cy="289320"/>
          </a:xfrm>
          <a:prstGeom prst="rect">
            <a:avLst/>
          </a:prstGeom>
        </p:spPr>
      </p:pic>
    </p:spTree>
    <p:extLst>
      <p:ext uri="{BB962C8B-B14F-4D97-AF65-F5344CB8AC3E}">
        <p14:creationId xmlns:p14="http://schemas.microsoft.com/office/powerpoint/2010/main" val="13996542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ark title 3">
    <p:bg>
      <p:bgRef idx="1001">
        <a:schemeClr val="bg2"/>
      </p:bgRef>
    </p:bg>
    <p:spTree>
      <p:nvGrpSpPr>
        <p:cNvPr id="1" name=""/>
        <p:cNvGrpSpPr/>
        <p:nvPr/>
      </p:nvGrpSpPr>
      <p:grpSpPr>
        <a:xfrm>
          <a:off x="0" y="0"/>
          <a:ext cx="0" cy="0"/>
          <a:chOff x="0" y="0"/>
          <a:chExt cx="0" cy="0"/>
        </a:xfrm>
      </p:grpSpPr>
      <p:pic>
        <p:nvPicPr>
          <p:cNvPr id="8" name="Dark: Adapt to anything">
            <a:extLst>
              <a:ext uri="{FF2B5EF4-FFF2-40B4-BE49-F238E27FC236}">
                <a16:creationId xmlns:a16="http://schemas.microsoft.com/office/drawing/2014/main" id="{994EB93C-6F19-49E9-A6E6-6858355E513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bwMode="ltGray">
          <a:xfrm>
            <a:off x="5854695" y="152401"/>
            <a:ext cx="6347416" cy="6347406"/>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6" name="Picture 5" descr="Graphical user interface&#10;&#10;Description automatically generated with low confidence">
            <a:extLst>
              <a:ext uri="{FF2B5EF4-FFF2-40B4-BE49-F238E27FC236}">
                <a16:creationId xmlns:a16="http://schemas.microsoft.com/office/drawing/2014/main" id="{80DE0B83-1A11-4323-B03A-220D262F53C9}"/>
              </a:ext>
            </a:extLst>
          </p:cNvPr>
          <p:cNvPicPr>
            <a:picLocks noChangeAspect="1"/>
          </p:cNvPicPr>
          <p:nvPr userDrawn="1"/>
        </p:nvPicPr>
        <p:blipFill rotWithShape="1">
          <a:blip r:embed="rId3"/>
          <a:srcRect l="8251" t="33298" r="8207" b="32992"/>
          <a:stretch/>
        </p:blipFill>
        <p:spPr bwMode="invGray">
          <a:xfrm>
            <a:off x="584200" y="585788"/>
            <a:ext cx="2855205" cy="289320"/>
          </a:xfrm>
          <a:prstGeom prst="rect">
            <a:avLst/>
          </a:prstGeom>
        </p:spPr>
      </p:pic>
    </p:spTree>
    <p:extLst>
      <p:ext uri="{BB962C8B-B14F-4D97-AF65-F5344CB8AC3E}">
        <p14:creationId xmlns:p14="http://schemas.microsoft.com/office/powerpoint/2010/main" val="37117970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ark titl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6" name="Picture 5" descr="Graphical user interface&#10;&#10;Description automatically generated with low confidence">
            <a:extLst>
              <a:ext uri="{FF2B5EF4-FFF2-40B4-BE49-F238E27FC236}">
                <a16:creationId xmlns:a16="http://schemas.microsoft.com/office/drawing/2014/main" id="{80DE0B83-1A11-4323-B03A-220D262F53C9}"/>
              </a:ext>
            </a:extLst>
          </p:cNvPr>
          <p:cNvPicPr>
            <a:picLocks noChangeAspect="1"/>
          </p:cNvPicPr>
          <p:nvPr userDrawn="1"/>
        </p:nvPicPr>
        <p:blipFill rotWithShape="1">
          <a:blip r:embed="rId2"/>
          <a:srcRect l="8251" t="33298" r="8207" b="32992"/>
          <a:stretch/>
        </p:blipFill>
        <p:spPr bwMode="invGray">
          <a:xfrm>
            <a:off x="584200" y="585788"/>
            <a:ext cx="2855205" cy="289320"/>
          </a:xfrm>
          <a:prstGeom prst="rect">
            <a:avLst/>
          </a:prstGeom>
        </p:spPr>
      </p:pic>
      <p:pic>
        <p:nvPicPr>
          <p:cNvPr id="7" name="Dark:">
            <a:extLst>
              <a:ext uri="{FF2B5EF4-FFF2-40B4-BE49-F238E27FC236}">
                <a16:creationId xmlns:a16="http://schemas.microsoft.com/office/drawing/2014/main" id="{7D8593D0-D7C9-4321-A0F9-23E7597E2F4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bwMode="ltGray">
          <a:xfrm>
            <a:off x="5453615" y="50801"/>
            <a:ext cx="6597966" cy="6597956"/>
          </a:xfrm>
          <a:prstGeom prst="rect">
            <a:avLst/>
          </a:prstGeom>
        </p:spPr>
      </p:pic>
    </p:spTree>
    <p:extLst>
      <p:ext uri="{BB962C8B-B14F-4D97-AF65-F5344CB8AC3E}">
        <p14:creationId xmlns:p14="http://schemas.microsoft.com/office/powerpoint/2010/main" val="442390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E83D9-6110-C2AE-C38E-E4782AA94832}"/>
              </a:ext>
            </a:extLst>
          </p:cNvPr>
          <p:cNvSpPr>
            <a:spLocks noGrp="1"/>
          </p:cNvSpPr>
          <p:nvPr>
            <p:ph type="title"/>
          </p:nvPr>
        </p:nvSpPr>
        <p:spPr/>
        <p:txBody>
          <a:bodyPr/>
          <a:lstStyle/>
          <a:p>
            <a:r>
              <a:rPr lang="en-US"/>
              <a:t>Click to edit Master title style</a:t>
            </a:r>
            <a:endParaRPr lang="da-DK"/>
          </a:p>
        </p:txBody>
      </p:sp>
      <p:sp>
        <p:nvSpPr>
          <p:cNvPr id="3" name="Content Placeholder 2">
            <a:extLst>
              <a:ext uri="{FF2B5EF4-FFF2-40B4-BE49-F238E27FC236}">
                <a16:creationId xmlns:a16="http://schemas.microsoft.com/office/drawing/2014/main" id="{BAFF36A9-48C7-B92D-7A3A-F6FE911F774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71C0DADA-D7AF-5D80-38FF-1F3FB0D84124}"/>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5" name="Footer Placeholder 4">
            <a:extLst>
              <a:ext uri="{FF2B5EF4-FFF2-40B4-BE49-F238E27FC236}">
                <a16:creationId xmlns:a16="http://schemas.microsoft.com/office/drawing/2014/main" id="{20E5E243-781C-6B75-7A45-191C219E3D43}"/>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70B637FD-23BB-B8E5-1789-79FC600E3F95}"/>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33402734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Pr>
        <a:solidFill>
          <a:srgbClr val="EAE4D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1D9633D-0250-45DF-8C52-8A5F894D7FA7}"/>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pic>
        <p:nvPicPr>
          <p:cNvPr id="6" name="Picture 5" descr="Logo&#10;&#10;Description automatically generated with medium confidence">
            <a:extLst>
              <a:ext uri="{FF2B5EF4-FFF2-40B4-BE49-F238E27FC236}">
                <a16:creationId xmlns:a16="http://schemas.microsoft.com/office/drawing/2014/main" id="{D9214802-33BD-472E-84C0-CBCD65AD4E6E}"/>
              </a:ext>
            </a:extLst>
          </p:cNvPr>
          <p:cNvPicPr>
            <a:picLocks noChangeAspect="1"/>
          </p:cNvPicPr>
          <p:nvPr userDrawn="1"/>
        </p:nvPicPr>
        <p:blipFill rotWithShape="1">
          <a:blip r:embed="rId3"/>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7714225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tan">
    <p:bg>
      <p:bgPr>
        <a:solidFill>
          <a:srgbClr val="EAE4DC"/>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Picture 6" descr="Logo&#10;&#10;Description automatically generated with medium confidence">
            <a:extLst>
              <a:ext uri="{FF2B5EF4-FFF2-40B4-BE49-F238E27FC236}">
                <a16:creationId xmlns:a16="http://schemas.microsoft.com/office/drawing/2014/main" id="{F4838EB7-9B13-4ACB-97C0-51BAB78757B4}"/>
              </a:ext>
            </a:extLst>
          </p:cNvPr>
          <p:cNvPicPr>
            <a:picLocks noChangeAspect="1"/>
          </p:cNvPicPr>
          <p:nvPr userDrawn="1"/>
        </p:nvPicPr>
        <p:blipFill rotWithShape="1">
          <a:blip r:embed="rId2"/>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30809829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genda 1">
    <p:bg>
      <p:bgPr>
        <a:solidFill>
          <a:srgbClr val="EAE4DC"/>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614E108-2258-4959-A182-798030A0C286}"/>
              </a:ext>
            </a:extLst>
          </p:cNvPr>
          <p:cNvSpPr/>
          <p:nvPr userDrawn="1"/>
        </p:nvSpPr>
        <p:spPr bwMode="auto">
          <a:xfrm>
            <a:off x="0" y="0"/>
            <a:ext cx="3556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8263" y="3152001"/>
            <a:ext cx="2053337" cy="553998"/>
          </a:xfrm>
        </p:spPr>
        <p:txBody>
          <a:bodyPr/>
          <a:lstStyle>
            <a:lvl1pPr>
              <a:defRPr>
                <a:solidFill>
                  <a:schemeClr val="bg1"/>
                </a:solidFill>
              </a:defRPr>
            </a:lvl1pPr>
          </a:lstStyle>
          <a:p>
            <a:r>
              <a:rPr lang="en-US"/>
              <a:t>Agenda</a:t>
            </a:r>
          </a:p>
        </p:txBody>
      </p:sp>
      <p:sp>
        <p:nvSpPr>
          <p:cNvPr id="4" name="Text Placeholder 3"/>
          <p:cNvSpPr>
            <a:spLocks noGrp="1"/>
          </p:cNvSpPr>
          <p:nvPr>
            <p:ph type="body" sz="quarter" idx="10"/>
          </p:nvPr>
        </p:nvSpPr>
        <p:spPr>
          <a:xfrm>
            <a:off x="4165600" y="2604159"/>
            <a:ext cx="5212080" cy="1649682"/>
          </a:xfrm>
        </p:spPr>
        <p:txBody>
          <a:bodyPr wrap="square" anchor="ctr" anchorCtr="0">
            <a:spAutoFit/>
          </a:bodyPr>
          <a:lstStyle>
            <a:lvl1pPr marL="457200" indent="-457200">
              <a:spcBef>
                <a:spcPts val="1224"/>
              </a:spcBef>
              <a:buClr>
                <a:schemeClr val="tx1"/>
              </a:buClr>
              <a:buFont typeface="Arial" panose="020B0604020202020204" pitchFamily="34" charset="0"/>
              <a:buChar char="•"/>
              <a:defRPr sz="2800" b="0">
                <a:latin typeface="Segoe UI" panose="020B0502040204020203" pitchFamily="34" charset="0"/>
                <a:cs typeface="Segoe UI" panose="020B0502040204020203" pitchFamily="34" charset="0"/>
              </a:defRPr>
            </a:lvl1pPr>
            <a:lvl2pPr marL="598488" indent="-342900">
              <a:buFont typeface="Arial" panose="020B0604020202020204" pitchFamily="34" charset="0"/>
              <a:buChar char="•"/>
              <a:defRPr sz="2000" b="0"/>
            </a:lvl2pPr>
            <a:lvl3pPr marL="736600" indent="-285750">
              <a:buFont typeface="Arial" panose="020B0604020202020204" pitchFamily="34" charset="0"/>
              <a:buChar char="•"/>
              <a:tabLst/>
              <a:defRPr sz="1600" b="0"/>
            </a:lvl3pPr>
            <a:lvl4pPr marL="938212" indent="-285750">
              <a:buFont typeface="Arial" panose="020B0604020202020204" pitchFamily="34" charset="0"/>
              <a:buChar char="•"/>
              <a:defRPr sz="1400" b="0"/>
            </a:lvl4pPr>
            <a:lvl5pPr marL="1139825" indent="-285750">
              <a:buFont typeface="Arial" panose="020B0604020202020204" pitchFamily="34" charset="0"/>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9138626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B3FA96-19FC-48A6-A985-267EB2138E23}"/>
              </a:ext>
            </a:extLst>
          </p:cNvPr>
          <p:cNvSpPr/>
          <p:nvPr userDrawn="1"/>
        </p:nvSpPr>
        <p:spPr bwMode="auto">
          <a:xfrm>
            <a:off x="0" y="0"/>
            <a:ext cx="12192000" cy="1208988"/>
          </a:xfrm>
          <a:prstGeom prst="rect">
            <a:avLst/>
          </a:prstGeom>
          <a:solidFill>
            <a:srgbClr val="EAE4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accent2"/>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666187"/>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51102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666187"/>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504387"/>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366936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70863623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2158390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42769439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08053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89712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844377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F07F7-DA51-66D2-A3B6-5A84B6BE84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a-DK"/>
          </a:p>
        </p:txBody>
      </p:sp>
      <p:sp>
        <p:nvSpPr>
          <p:cNvPr id="3" name="Text Placeholder 2">
            <a:extLst>
              <a:ext uri="{FF2B5EF4-FFF2-40B4-BE49-F238E27FC236}">
                <a16:creationId xmlns:a16="http://schemas.microsoft.com/office/drawing/2014/main" id="{F59544C4-97E7-FE6D-0594-3DEB8D49E2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7E429E-C138-E81E-633E-953B172615F8}"/>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5" name="Footer Placeholder 4">
            <a:extLst>
              <a:ext uri="{FF2B5EF4-FFF2-40B4-BE49-F238E27FC236}">
                <a16:creationId xmlns:a16="http://schemas.microsoft.com/office/drawing/2014/main" id="{3321755A-A8F7-1FE3-A610-F16C3F13E8F8}"/>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D7BD95DB-D417-7A6F-95AF-7A4889BF52F7}"/>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178425574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81899638"/>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2469226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5983058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144147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41759502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941046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3482632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4970195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53287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85267096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6115-41BB-76EB-6D13-BD095CDC158D}"/>
              </a:ext>
            </a:extLst>
          </p:cNvPr>
          <p:cNvSpPr>
            <a:spLocks noGrp="1"/>
          </p:cNvSpPr>
          <p:nvPr>
            <p:ph type="title"/>
          </p:nvPr>
        </p:nvSpPr>
        <p:spPr/>
        <p:txBody>
          <a:bodyPr/>
          <a:lstStyle/>
          <a:p>
            <a:r>
              <a:rPr lang="en-US"/>
              <a:t>Click to edit Master title style</a:t>
            </a:r>
            <a:endParaRPr lang="da-DK"/>
          </a:p>
        </p:txBody>
      </p:sp>
      <p:sp>
        <p:nvSpPr>
          <p:cNvPr id="3" name="Content Placeholder 2">
            <a:extLst>
              <a:ext uri="{FF2B5EF4-FFF2-40B4-BE49-F238E27FC236}">
                <a16:creationId xmlns:a16="http://schemas.microsoft.com/office/drawing/2014/main" id="{88EB5DD0-968F-34DA-D6C0-3FBF7CBE03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Content Placeholder 3">
            <a:extLst>
              <a:ext uri="{FF2B5EF4-FFF2-40B4-BE49-F238E27FC236}">
                <a16:creationId xmlns:a16="http://schemas.microsoft.com/office/drawing/2014/main" id="{383DC614-55D2-7998-0439-A33E0D1587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5" name="Date Placeholder 4">
            <a:extLst>
              <a:ext uri="{FF2B5EF4-FFF2-40B4-BE49-F238E27FC236}">
                <a16:creationId xmlns:a16="http://schemas.microsoft.com/office/drawing/2014/main" id="{C8C3504E-4837-CA7F-3C25-1787FCC8A43E}"/>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6" name="Footer Placeholder 5">
            <a:extLst>
              <a:ext uri="{FF2B5EF4-FFF2-40B4-BE49-F238E27FC236}">
                <a16:creationId xmlns:a16="http://schemas.microsoft.com/office/drawing/2014/main" id="{656D5867-DD87-286F-80EE-A467EE016991}"/>
              </a:ext>
            </a:extLst>
          </p:cNvPr>
          <p:cNvSpPr>
            <a:spLocks noGrp="1"/>
          </p:cNvSpPr>
          <p:nvPr>
            <p:ph type="ftr" sz="quarter" idx="11"/>
          </p:nvPr>
        </p:nvSpPr>
        <p:spPr/>
        <p:txBody>
          <a:bodyPr/>
          <a:lstStyle/>
          <a:p>
            <a:endParaRPr lang="da-DK"/>
          </a:p>
        </p:txBody>
      </p:sp>
      <p:sp>
        <p:nvSpPr>
          <p:cNvPr id="7" name="Slide Number Placeholder 6">
            <a:extLst>
              <a:ext uri="{FF2B5EF4-FFF2-40B4-BE49-F238E27FC236}">
                <a16:creationId xmlns:a16="http://schemas.microsoft.com/office/drawing/2014/main" id="{399522B8-53F0-DD62-13EF-09D24FED97B6}"/>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56602293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04796855"/>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8976527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3435334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6966152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3216202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8758281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959198567"/>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21967791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8515154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8012725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B4E59-5FE7-C216-73ED-234226ED54D9}"/>
              </a:ext>
            </a:extLst>
          </p:cNvPr>
          <p:cNvSpPr>
            <a:spLocks noGrp="1"/>
          </p:cNvSpPr>
          <p:nvPr>
            <p:ph type="title"/>
          </p:nvPr>
        </p:nvSpPr>
        <p:spPr>
          <a:xfrm>
            <a:off x="839788" y="365125"/>
            <a:ext cx="10515600" cy="1325563"/>
          </a:xfrm>
        </p:spPr>
        <p:txBody>
          <a:bodyPr/>
          <a:lstStyle/>
          <a:p>
            <a:r>
              <a:rPr lang="en-US"/>
              <a:t>Click to edit Master title style</a:t>
            </a:r>
            <a:endParaRPr lang="da-DK"/>
          </a:p>
        </p:txBody>
      </p:sp>
      <p:sp>
        <p:nvSpPr>
          <p:cNvPr id="3" name="Text Placeholder 2">
            <a:extLst>
              <a:ext uri="{FF2B5EF4-FFF2-40B4-BE49-F238E27FC236}">
                <a16:creationId xmlns:a16="http://schemas.microsoft.com/office/drawing/2014/main" id="{47C487DC-8432-CCE5-F430-0527097B1D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661A61-154D-4022-4133-E5F014464B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5" name="Text Placeholder 4">
            <a:extLst>
              <a:ext uri="{FF2B5EF4-FFF2-40B4-BE49-F238E27FC236}">
                <a16:creationId xmlns:a16="http://schemas.microsoft.com/office/drawing/2014/main" id="{441468AE-A284-ECE0-E08F-F374331585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CD7D668-2D10-1234-AFB7-F76505BB7D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7" name="Date Placeholder 6">
            <a:extLst>
              <a:ext uri="{FF2B5EF4-FFF2-40B4-BE49-F238E27FC236}">
                <a16:creationId xmlns:a16="http://schemas.microsoft.com/office/drawing/2014/main" id="{3DEB77DD-E524-62D6-0B69-32FADBF5D989}"/>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8" name="Footer Placeholder 7">
            <a:extLst>
              <a:ext uri="{FF2B5EF4-FFF2-40B4-BE49-F238E27FC236}">
                <a16:creationId xmlns:a16="http://schemas.microsoft.com/office/drawing/2014/main" id="{53BB296E-9073-E579-3E5D-63EE28DA17D4}"/>
              </a:ext>
            </a:extLst>
          </p:cNvPr>
          <p:cNvSpPr>
            <a:spLocks noGrp="1"/>
          </p:cNvSpPr>
          <p:nvPr>
            <p:ph type="ftr" sz="quarter" idx="11"/>
          </p:nvPr>
        </p:nvSpPr>
        <p:spPr/>
        <p:txBody>
          <a:bodyPr/>
          <a:lstStyle/>
          <a:p>
            <a:endParaRPr lang="da-DK"/>
          </a:p>
        </p:txBody>
      </p:sp>
      <p:sp>
        <p:nvSpPr>
          <p:cNvPr id="9" name="Slide Number Placeholder 8">
            <a:extLst>
              <a:ext uri="{FF2B5EF4-FFF2-40B4-BE49-F238E27FC236}">
                <a16:creationId xmlns:a16="http://schemas.microsoft.com/office/drawing/2014/main" id="{B1EAFDD5-E382-2D8E-31CC-C3FB11E480D1}"/>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241100398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4058164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9772714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900683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000088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730358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62691678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96460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06890039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13451552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82476434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50F90-C4ED-50DA-CA55-A9DC2D61FA42}"/>
              </a:ext>
            </a:extLst>
          </p:cNvPr>
          <p:cNvSpPr>
            <a:spLocks noGrp="1"/>
          </p:cNvSpPr>
          <p:nvPr>
            <p:ph type="title"/>
          </p:nvPr>
        </p:nvSpPr>
        <p:spPr/>
        <p:txBody>
          <a:bodyPr/>
          <a:lstStyle/>
          <a:p>
            <a:r>
              <a:rPr lang="en-US"/>
              <a:t>Click to edit Master title style</a:t>
            </a:r>
            <a:endParaRPr lang="da-DK"/>
          </a:p>
        </p:txBody>
      </p:sp>
      <p:sp>
        <p:nvSpPr>
          <p:cNvPr id="3" name="Date Placeholder 2">
            <a:extLst>
              <a:ext uri="{FF2B5EF4-FFF2-40B4-BE49-F238E27FC236}">
                <a16:creationId xmlns:a16="http://schemas.microsoft.com/office/drawing/2014/main" id="{91D63588-CF54-8BED-53F9-B2A53D919461}"/>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4" name="Footer Placeholder 3">
            <a:extLst>
              <a:ext uri="{FF2B5EF4-FFF2-40B4-BE49-F238E27FC236}">
                <a16:creationId xmlns:a16="http://schemas.microsoft.com/office/drawing/2014/main" id="{171A3131-2D3C-8A3B-5299-CFB78D6140E5}"/>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183CA8CB-F1F6-FC66-2E2E-5E7697FAD3F1}"/>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338900042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06909990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78659256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38375" y="1033463"/>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2238375" y="4424994"/>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2238375" y="4831394"/>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sp>
        <p:nvSpPr>
          <p:cNvPr id="12" name="Freeform: Shape 11">
            <a:extLst>
              <a:ext uri="{FF2B5EF4-FFF2-40B4-BE49-F238E27FC236}">
                <a16:creationId xmlns:a16="http://schemas.microsoft.com/office/drawing/2014/main" id="{B7906C05-2D3A-4EE1-8C05-624CD0DA8D38}"/>
              </a:ext>
            </a:extLst>
          </p:cNvPr>
          <p:cNvSpPr>
            <a:spLocks/>
          </p:cNvSpPr>
          <p:nvPr userDrawn="1"/>
        </p:nvSpPr>
        <p:spPr bwMode="auto">
          <a:xfrm>
            <a:off x="569912" y="1047750"/>
            <a:ext cx="1270000" cy="1133475"/>
          </a:xfrm>
          <a:custGeom>
            <a:avLst/>
            <a:gdLst>
              <a:gd name="connsiteX0" fmla="*/ 730250 w 1270000"/>
              <a:gd name="connsiteY0" fmla="*/ 0 h 1133475"/>
              <a:gd name="connsiteX1" fmla="*/ 1270000 w 1270000"/>
              <a:gd name="connsiteY1" fmla="*/ 0 h 1133475"/>
              <a:gd name="connsiteX2" fmla="*/ 1270000 w 1270000"/>
              <a:gd name="connsiteY2" fmla="*/ 566949 h 1133475"/>
              <a:gd name="connsiteX3" fmla="*/ 1029312 w 1270000"/>
              <a:gd name="connsiteY3" fmla="*/ 566949 h 1133475"/>
              <a:gd name="connsiteX4" fmla="*/ 1085148 w 1270000"/>
              <a:gd name="connsiteY4" fmla="*/ 773266 h 1133475"/>
              <a:gd name="connsiteX5" fmla="*/ 1270000 w 1270000"/>
              <a:gd name="connsiteY5" fmla="*/ 865432 h 1133475"/>
              <a:gd name="connsiteX6" fmla="*/ 1270000 w 1270000"/>
              <a:gd name="connsiteY6" fmla="*/ 1133475 h 1133475"/>
              <a:gd name="connsiteX7" fmla="*/ 988281 w 1270000"/>
              <a:gd name="connsiteY7" fmla="*/ 1045537 h 1133475"/>
              <a:gd name="connsiteX8" fmla="*/ 825425 w 1270000"/>
              <a:gd name="connsiteY8" fmla="*/ 897986 h 1133475"/>
              <a:gd name="connsiteX9" fmla="*/ 749285 w 1270000"/>
              <a:gd name="connsiteY9" fmla="*/ 702239 h 1133475"/>
              <a:gd name="connsiteX10" fmla="*/ 730250 w 1270000"/>
              <a:gd name="connsiteY10" fmla="*/ 471401 h 1133475"/>
              <a:gd name="connsiteX11" fmla="*/ 0 w 1270000"/>
              <a:gd name="connsiteY11" fmla="*/ 0 h 1133475"/>
              <a:gd name="connsiteX12" fmla="*/ 538163 w 1270000"/>
              <a:gd name="connsiteY12" fmla="*/ 0 h 1133475"/>
              <a:gd name="connsiteX13" fmla="*/ 538163 w 1270000"/>
              <a:gd name="connsiteY13" fmla="*/ 566949 h 1133475"/>
              <a:gd name="connsiteX14" fmla="*/ 297283 w 1270000"/>
              <a:gd name="connsiteY14" fmla="*/ 566949 h 1133475"/>
              <a:gd name="connsiteX15" fmla="*/ 353262 w 1270000"/>
              <a:gd name="connsiteY15" fmla="*/ 773266 h 1133475"/>
              <a:gd name="connsiteX16" fmla="*/ 538163 w 1270000"/>
              <a:gd name="connsiteY16" fmla="*/ 865432 h 1133475"/>
              <a:gd name="connsiteX17" fmla="*/ 538163 w 1270000"/>
              <a:gd name="connsiteY17" fmla="*/ 1133475 h 1133475"/>
              <a:gd name="connsiteX18" fmla="*/ 256147 w 1270000"/>
              <a:gd name="connsiteY18" fmla="*/ 1045537 h 1133475"/>
              <a:gd name="connsiteX19" fmla="*/ 92875 w 1270000"/>
              <a:gd name="connsiteY19" fmla="*/ 897986 h 1133475"/>
              <a:gd name="connsiteX20" fmla="*/ 16539 w 1270000"/>
              <a:gd name="connsiteY20" fmla="*/ 702239 h 1133475"/>
              <a:gd name="connsiteX21" fmla="*/ 0 w 1270000"/>
              <a:gd name="connsiteY21" fmla="*/ 563144 h 113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70000" h="1133475">
                <a:moveTo>
                  <a:pt x="730250" y="0"/>
                </a:moveTo>
                <a:lnTo>
                  <a:pt x="1270000" y="0"/>
                </a:lnTo>
                <a:lnTo>
                  <a:pt x="1270000" y="566949"/>
                </a:lnTo>
                <a:lnTo>
                  <a:pt x="1029312" y="566949"/>
                </a:lnTo>
                <a:cubicBezTo>
                  <a:pt x="1029312" y="656156"/>
                  <a:pt x="1050039" y="721687"/>
                  <a:pt x="1085148" y="773266"/>
                </a:cubicBezTo>
                <a:cubicBezTo>
                  <a:pt x="1120258" y="824422"/>
                  <a:pt x="1182016" y="855285"/>
                  <a:pt x="1270000" y="865432"/>
                </a:cubicBezTo>
                <a:lnTo>
                  <a:pt x="1270000" y="1133475"/>
                </a:lnTo>
                <a:cubicBezTo>
                  <a:pt x="1152406" y="1114873"/>
                  <a:pt x="1058499" y="1085701"/>
                  <a:pt x="988281" y="1045537"/>
                </a:cubicBezTo>
                <a:cubicBezTo>
                  <a:pt x="918063" y="1005795"/>
                  <a:pt x="863496" y="956330"/>
                  <a:pt x="825425" y="897986"/>
                </a:cubicBezTo>
                <a:cubicBezTo>
                  <a:pt x="787355" y="839220"/>
                  <a:pt x="761975" y="774112"/>
                  <a:pt x="749285" y="702239"/>
                </a:cubicBezTo>
                <a:cubicBezTo>
                  <a:pt x="736595" y="630366"/>
                  <a:pt x="730250" y="553420"/>
                  <a:pt x="730250" y="471401"/>
                </a:cubicBezTo>
                <a:close/>
                <a:moveTo>
                  <a:pt x="0" y="0"/>
                </a:moveTo>
                <a:lnTo>
                  <a:pt x="538163" y="0"/>
                </a:lnTo>
                <a:lnTo>
                  <a:pt x="538163" y="566949"/>
                </a:lnTo>
                <a:lnTo>
                  <a:pt x="297283" y="566949"/>
                </a:lnTo>
                <a:cubicBezTo>
                  <a:pt x="297283" y="655310"/>
                  <a:pt x="317639" y="721687"/>
                  <a:pt x="353262" y="773266"/>
                </a:cubicBezTo>
                <a:cubicBezTo>
                  <a:pt x="388461" y="824422"/>
                  <a:pt x="449954" y="855285"/>
                  <a:pt x="538163" y="865432"/>
                </a:cubicBezTo>
                <a:lnTo>
                  <a:pt x="538163" y="1133475"/>
                </a:lnTo>
                <a:cubicBezTo>
                  <a:pt x="420692" y="1114873"/>
                  <a:pt x="326545" y="1085701"/>
                  <a:pt x="256147" y="1045537"/>
                </a:cubicBezTo>
                <a:cubicBezTo>
                  <a:pt x="185325" y="1005795"/>
                  <a:pt x="131042" y="956330"/>
                  <a:pt x="92875" y="897986"/>
                </a:cubicBezTo>
                <a:cubicBezTo>
                  <a:pt x="54707" y="839220"/>
                  <a:pt x="29262" y="774112"/>
                  <a:pt x="16539" y="702239"/>
                </a:cubicBezTo>
                <a:cubicBezTo>
                  <a:pt x="8482" y="657847"/>
                  <a:pt x="2969" y="611341"/>
                  <a:pt x="0" y="563144"/>
                </a:cubicBezTo>
                <a:close/>
              </a:path>
            </a:pathLst>
          </a:custGeom>
          <a:gradFill>
            <a:gsLst>
              <a:gs pos="0">
                <a:srgbClr val="50E6FF"/>
              </a:gs>
              <a:gs pos="100000">
                <a:srgbClr val="D59DFF"/>
              </a:gs>
            </a:gsLst>
            <a:lin ang="2400000" scaled="0"/>
          </a:gradFill>
          <a:ln>
            <a:noFill/>
            <a:headEnd type="none" w="med" len="med"/>
            <a:tailEnd type="none" w="med" len="med"/>
          </a:ln>
          <a:effectLst>
            <a:outerShdw blurRad="355600" dist="190500" dir="5400000" sx="101000" sy="101000" algn="ctr" rotWithShape="0">
              <a:srgbClr val="000000">
                <a:alpha val="27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a:solidFill>
                <a:srgbClr val="FFFFFF"/>
              </a:solidFill>
              <a:cs typeface="Segoe UI" pitchFamily="34" charset="0"/>
            </a:endParaRPr>
          </a:p>
        </p:txBody>
      </p:sp>
    </p:spTree>
    <p:extLst>
      <p:ext uri="{BB962C8B-B14F-4D97-AF65-F5344CB8AC3E}">
        <p14:creationId xmlns:p14="http://schemas.microsoft.com/office/powerpoint/2010/main" val="3541632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Quote ocea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36787" y="1030655"/>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2236787" y="44221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2236787" y="48285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E48B7899-CB4D-47CD-A953-8FAD549121F1}"/>
              </a:ext>
            </a:extLst>
          </p:cNvPr>
          <p:cNvPicPr>
            <a:picLocks noChangeAspect="1"/>
          </p:cNvPicPr>
          <p:nvPr userDrawn="1"/>
        </p:nvPicPr>
        <p:blipFill>
          <a:blip r:embed="rId2"/>
          <a:stretch>
            <a:fillRect/>
          </a:stretch>
        </p:blipFill>
        <p:spPr bwMode="black">
          <a:xfrm>
            <a:off x="549201" y="1033463"/>
            <a:ext cx="1555824" cy="1392940"/>
          </a:xfrm>
          <a:prstGeom prst="rect">
            <a:avLst/>
          </a:prstGeom>
        </p:spPr>
      </p:pic>
    </p:spTree>
    <p:extLst>
      <p:ext uri="{BB962C8B-B14F-4D97-AF65-F5344CB8AC3E}">
        <p14:creationId xmlns:p14="http://schemas.microsoft.com/office/powerpoint/2010/main" val="6874461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Quote violet">
    <p:bg>
      <p:bgPr>
        <a:solidFill>
          <a:schemeClr val="accent2"/>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6B4EC0E-1A04-488E-9DE2-3E485E0F7BD5}"/>
              </a:ext>
            </a:extLst>
          </p:cNvPr>
          <p:cNvSpPr>
            <a:spLocks noGrp="1"/>
          </p:cNvSpPr>
          <p:nvPr>
            <p:ph type="title" hasCustomPrompt="1"/>
          </p:nvPr>
        </p:nvSpPr>
        <p:spPr>
          <a:xfrm>
            <a:off x="2236787" y="1030655"/>
            <a:ext cx="9371013" cy="2946033"/>
          </a:xfrm>
          <a:noFill/>
        </p:spPr>
        <p:txBody>
          <a:bodyPr wrap="square" lIns="0" tIns="0" rIns="0" bIns="0" anchor="b" anchorCtr="0">
            <a:norm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9" name="Text Placeholder 4">
            <a:extLst>
              <a:ext uri="{FF2B5EF4-FFF2-40B4-BE49-F238E27FC236}">
                <a16:creationId xmlns:a16="http://schemas.microsoft.com/office/drawing/2014/main" id="{FCC19D23-D1E4-4510-8049-F818AF4AC73B}"/>
              </a:ext>
            </a:extLst>
          </p:cNvPr>
          <p:cNvSpPr>
            <a:spLocks noGrp="1"/>
          </p:cNvSpPr>
          <p:nvPr>
            <p:ph type="body" sz="quarter" idx="12" hasCustomPrompt="1"/>
          </p:nvPr>
        </p:nvSpPr>
        <p:spPr>
          <a:xfrm>
            <a:off x="2236787" y="44221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10" name="Text Placeholder 4">
            <a:extLst>
              <a:ext uri="{FF2B5EF4-FFF2-40B4-BE49-F238E27FC236}">
                <a16:creationId xmlns:a16="http://schemas.microsoft.com/office/drawing/2014/main" id="{9C33B5F3-01CE-4749-9431-1FBF746009EB}"/>
              </a:ext>
            </a:extLst>
          </p:cNvPr>
          <p:cNvSpPr>
            <a:spLocks noGrp="1"/>
          </p:cNvSpPr>
          <p:nvPr>
            <p:ph type="body" sz="quarter" idx="13" hasCustomPrompt="1"/>
          </p:nvPr>
        </p:nvSpPr>
        <p:spPr>
          <a:xfrm>
            <a:off x="2236787" y="4828586"/>
            <a:ext cx="9371013"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pic>
        <p:nvPicPr>
          <p:cNvPr id="6" name="Picture 5">
            <a:extLst>
              <a:ext uri="{FF2B5EF4-FFF2-40B4-BE49-F238E27FC236}">
                <a16:creationId xmlns:a16="http://schemas.microsoft.com/office/drawing/2014/main" id="{350AB3FA-3405-4169-9479-480C4E8FE5D9}"/>
              </a:ext>
            </a:extLst>
          </p:cNvPr>
          <p:cNvPicPr>
            <a:picLocks noChangeAspect="1"/>
          </p:cNvPicPr>
          <p:nvPr userDrawn="1"/>
        </p:nvPicPr>
        <p:blipFill>
          <a:blip r:embed="rId2"/>
          <a:stretch>
            <a:fillRect/>
          </a:stretch>
        </p:blipFill>
        <p:spPr bwMode="black">
          <a:xfrm>
            <a:off x="549201" y="1033463"/>
            <a:ext cx="1555824" cy="1392940"/>
          </a:xfrm>
          <a:prstGeom prst="rect">
            <a:avLst/>
          </a:prstGeom>
        </p:spPr>
      </p:pic>
    </p:spTree>
    <p:extLst>
      <p:ext uri="{BB962C8B-B14F-4D97-AF65-F5344CB8AC3E}">
        <p14:creationId xmlns:p14="http://schemas.microsoft.com/office/powerpoint/2010/main" val="25365804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Alternate quote">
    <p:bg>
      <p:bgPr>
        <a:solidFill>
          <a:srgbClr val="EAE4DC"/>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78741-2E92-4352-847E-7E79AA3BEDE7}"/>
              </a:ext>
            </a:extLst>
          </p:cNvPr>
          <p:cNvSpPr/>
          <p:nvPr userDrawn="1"/>
        </p:nvSpPr>
        <p:spPr bwMode="auto">
          <a:xfrm>
            <a:off x="0" y="0"/>
            <a:ext cx="4064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0" name="Rectangle 9">
            <a:extLst>
              <a:ext uri="{FF2B5EF4-FFF2-40B4-BE49-F238E27FC236}">
                <a16:creationId xmlns:a16="http://schemas.microsoft.com/office/drawing/2014/main" id="{40156270-9C86-4171-BEB2-C0F0D7A6B76A}"/>
              </a:ext>
            </a:extLst>
          </p:cNvPr>
          <p:cNvSpPr/>
          <p:nvPr userDrawn="1"/>
        </p:nvSpPr>
        <p:spPr bwMode="auto">
          <a:xfrm>
            <a:off x="1066800" y="1623526"/>
            <a:ext cx="10540999" cy="4217537"/>
          </a:xfrm>
          <a:prstGeom prst="rect">
            <a:avLst/>
          </a:prstGeom>
          <a:solidFill>
            <a:schemeClr val="bg1"/>
          </a:solidFill>
          <a:ln>
            <a:noFill/>
            <a:headEnd type="none" w="med" len="med"/>
            <a:tailEnd type="none" w="med" len="med"/>
          </a:ln>
          <a:effectLst>
            <a:outerShdw blurRad="355600" dist="190500" dir="5400000" sx="101000" sy="101000" algn="ctr" rotWithShape="0">
              <a:srgbClr val="000000">
                <a:alpha val="11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p:cNvSpPr>
            <a:spLocks noGrp="1"/>
          </p:cNvSpPr>
          <p:nvPr>
            <p:ph type="title" hasCustomPrompt="1"/>
          </p:nvPr>
        </p:nvSpPr>
        <p:spPr>
          <a:xfrm>
            <a:off x="1066801" y="2191554"/>
            <a:ext cx="10058399" cy="2195395"/>
          </a:xfrm>
          <a:noFill/>
        </p:spPr>
        <p:txBody>
          <a:bodyPr wrap="square" lIns="457200" tIns="0" rIns="182880" bIns="0" anchor="b" anchorCtr="0">
            <a:normAutofit/>
          </a:bodyPr>
          <a:lstStyle>
            <a:lvl1pPr algn="l" defTabSz="932742" rtl="0" eaLnBrk="1" latinLnBrk="0" hangingPunct="1">
              <a:lnSpc>
                <a:spcPct val="90000"/>
              </a:lnSpc>
              <a:spcBef>
                <a:spcPct val="0"/>
              </a:spcBef>
              <a:buNone/>
              <a:defRPr lang="en-US" sz="2800" b="0" kern="1200" cap="none" spc="-50" baseline="0" dirty="0">
                <a:ln w="3175">
                  <a:noFill/>
                </a:ln>
                <a:solidFill>
                  <a:schemeClr val="tx1"/>
                </a:solidFill>
                <a:effectLst/>
                <a:latin typeface="+mj-lt"/>
                <a:ea typeface="+mn-ea"/>
                <a:cs typeface="Segoe UI" pitchFamily="34" charset="0"/>
              </a:defRPr>
            </a:lvl1pPr>
          </a:lstStyle>
          <a:p>
            <a:r>
              <a:rPr lang="en-US"/>
              <a:t>Quote text</a:t>
            </a:r>
          </a:p>
        </p:txBody>
      </p:sp>
      <p:sp>
        <p:nvSpPr>
          <p:cNvPr id="5" name="Text Placeholder 4"/>
          <p:cNvSpPr>
            <a:spLocks noGrp="1"/>
          </p:cNvSpPr>
          <p:nvPr>
            <p:ph type="body" sz="quarter" idx="12" hasCustomPrompt="1"/>
          </p:nvPr>
        </p:nvSpPr>
        <p:spPr>
          <a:xfrm>
            <a:off x="1066801" y="4705389"/>
            <a:ext cx="10056883" cy="338554"/>
          </a:xfrm>
          <a:noFill/>
        </p:spPr>
        <p:txBody>
          <a:bodyPr wrap="square" lIns="457200" tIns="0" rIns="18288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Name</a:t>
            </a:r>
          </a:p>
        </p:txBody>
      </p:sp>
      <p:sp>
        <p:nvSpPr>
          <p:cNvPr id="4" name="Text Placeholder 4">
            <a:extLst>
              <a:ext uri="{FF2B5EF4-FFF2-40B4-BE49-F238E27FC236}">
                <a16:creationId xmlns:a16="http://schemas.microsoft.com/office/drawing/2014/main" id="{E442750B-A7AB-42A9-A8AF-218016DC73F6}"/>
              </a:ext>
            </a:extLst>
          </p:cNvPr>
          <p:cNvSpPr>
            <a:spLocks noGrp="1"/>
          </p:cNvSpPr>
          <p:nvPr>
            <p:ph type="body" sz="quarter" idx="13" hasCustomPrompt="1"/>
          </p:nvPr>
        </p:nvSpPr>
        <p:spPr>
          <a:xfrm>
            <a:off x="1066801" y="5111789"/>
            <a:ext cx="10056882" cy="338554"/>
          </a:xfrm>
          <a:noFill/>
        </p:spPr>
        <p:txBody>
          <a:bodyPr wrap="square" lIns="457200" tIns="0" rIns="18288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Company or position</a:t>
            </a:r>
          </a:p>
        </p:txBody>
      </p:sp>
      <p:sp>
        <p:nvSpPr>
          <p:cNvPr id="12" name="Rectangle 11">
            <a:extLst>
              <a:ext uri="{FF2B5EF4-FFF2-40B4-BE49-F238E27FC236}">
                <a16:creationId xmlns:a16="http://schemas.microsoft.com/office/drawing/2014/main" id="{B5CAA7F6-8C5E-4C0C-9380-3938313CCE9B}"/>
              </a:ext>
            </a:extLst>
          </p:cNvPr>
          <p:cNvSpPr/>
          <p:nvPr userDrawn="1"/>
        </p:nvSpPr>
        <p:spPr bwMode="auto">
          <a:xfrm>
            <a:off x="584200" y="866944"/>
            <a:ext cx="1460500" cy="1463040"/>
          </a:xfrm>
          <a:prstGeom prst="rect">
            <a:avLst/>
          </a:prstGeom>
          <a:gradFill>
            <a:gsLst>
              <a:gs pos="1000">
                <a:srgbClr val="50E6FF">
                  <a:alpha val="90000"/>
                </a:srgbClr>
              </a:gs>
              <a:gs pos="100000">
                <a:srgbClr val="D59DFF">
                  <a:alpha val="90000"/>
                </a:srgbClr>
              </a:gs>
            </a:gsLst>
            <a:lin ang="2400000" scaled="0"/>
          </a:gradFill>
          <a:ln>
            <a:noFill/>
            <a:headEnd type="none" w="med" len="med"/>
            <a:tailEnd type="none" w="med" len="med"/>
          </a:ln>
          <a:effectLst>
            <a:outerShdw blurRad="355600" dist="190500" dir="5400000" sx="101000" sy="101000" algn="ctr" rotWithShape="0">
              <a:srgbClr val="000000">
                <a:alpha val="27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lvl="0"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4" name="Picture 13">
            <a:extLst>
              <a:ext uri="{FF2B5EF4-FFF2-40B4-BE49-F238E27FC236}">
                <a16:creationId xmlns:a16="http://schemas.microsoft.com/office/drawing/2014/main" id="{0D984DC6-2262-41BA-8742-20A3565F58FA}"/>
              </a:ext>
            </a:extLst>
          </p:cNvPr>
          <p:cNvPicPr>
            <a:picLocks noChangeAspect="1"/>
          </p:cNvPicPr>
          <p:nvPr userDrawn="1"/>
        </p:nvPicPr>
        <p:blipFill>
          <a:blip r:embed="rId2"/>
          <a:stretch>
            <a:fillRect/>
          </a:stretch>
        </p:blipFill>
        <p:spPr>
          <a:xfrm>
            <a:off x="862537" y="1222206"/>
            <a:ext cx="1079086" cy="969348"/>
          </a:xfrm>
          <a:prstGeom prst="rect">
            <a:avLst/>
          </a:prstGeom>
        </p:spPr>
      </p:pic>
    </p:spTree>
    <p:extLst>
      <p:ext uri="{BB962C8B-B14F-4D97-AF65-F5344CB8AC3E}">
        <p14:creationId xmlns:p14="http://schemas.microsoft.com/office/powerpoint/2010/main" val="19168028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42049580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mo slide ocea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3009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mo slide violet">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0966353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ection Title gradient 1">
    <p:bg>
      <p:bgPr>
        <a:gradFill>
          <a:gsLst>
            <a:gs pos="1000">
              <a:srgbClr val="50E6FF"/>
            </a:gs>
            <a:gs pos="99000">
              <a:schemeClr val="accent3"/>
            </a:gs>
          </a:gsLst>
          <a:lin ang="2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5218645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85BD13-F6C1-D4B4-E9E3-B04931566801}"/>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3" name="Footer Placeholder 2">
            <a:extLst>
              <a:ext uri="{FF2B5EF4-FFF2-40B4-BE49-F238E27FC236}">
                <a16:creationId xmlns:a16="http://schemas.microsoft.com/office/drawing/2014/main" id="{6D623CC1-8B16-C888-90C5-6C53C569D94A}"/>
              </a:ext>
            </a:extLst>
          </p:cNvPr>
          <p:cNvSpPr>
            <a:spLocks noGrp="1"/>
          </p:cNvSpPr>
          <p:nvPr>
            <p:ph type="ftr" sz="quarter" idx="11"/>
          </p:nvPr>
        </p:nvSpPr>
        <p:spPr/>
        <p:txBody>
          <a:bodyPr/>
          <a:lstStyle/>
          <a:p>
            <a:endParaRPr lang="da-DK"/>
          </a:p>
        </p:txBody>
      </p:sp>
      <p:sp>
        <p:nvSpPr>
          <p:cNvPr id="4" name="Slide Number Placeholder 3">
            <a:extLst>
              <a:ext uri="{FF2B5EF4-FFF2-40B4-BE49-F238E27FC236}">
                <a16:creationId xmlns:a16="http://schemas.microsoft.com/office/drawing/2014/main" id="{9F337BF4-7D43-5035-C3DC-C585E6C5ACF3}"/>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250233746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gradient 2">
    <p:bg>
      <p:bgPr>
        <a:gradFill>
          <a:gsLst>
            <a:gs pos="1000">
              <a:srgbClr val="FF9349"/>
            </a:gs>
            <a:gs pos="99000">
              <a:srgbClr val="D83B01"/>
            </a:gs>
          </a:gsLst>
          <a:lin ang="2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9771163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gradient 3">
    <p:bg>
      <p:bgPr>
        <a:gradFill>
          <a:gsLst>
            <a:gs pos="99000">
              <a:srgbClr val="831490"/>
            </a:gs>
            <a:gs pos="1000">
              <a:srgbClr val="D59DFF"/>
            </a:gs>
          </a:gsLst>
          <a:lin ang="2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47367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graphic 1">
    <p:bg>
      <p:bgRef idx="1001">
        <a:schemeClr val="bg2"/>
      </p:bgRef>
    </p:bg>
    <p:spTree>
      <p:nvGrpSpPr>
        <p:cNvPr id="1" name=""/>
        <p:cNvGrpSpPr/>
        <p:nvPr/>
      </p:nvGrpSpPr>
      <p:grpSpPr>
        <a:xfrm>
          <a:off x="0" y="0"/>
          <a:ext cx="0" cy="0"/>
          <a:chOff x="0" y="0"/>
          <a:chExt cx="0" cy="0"/>
        </a:xfrm>
      </p:grpSpPr>
      <p:pic>
        <p:nvPicPr>
          <p:cNvPr id="7" name="Dark: Create impact faster">
            <a:extLst>
              <a:ext uri="{FF2B5EF4-FFF2-40B4-BE49-F238E27FC236}">
                <a16:creationId xmlns:a16="http://schemas.microsoft.com/office/drawing/2014/main" id="{53BEC10D-83A8-4649-88F8-525050193CA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919" t="25380" r="45026" b="35480"/>
          <a:stretch/>
        </p:blipFill>
        <p:spPr bwMode="ltGray">
          <a:xfrm>
            <a:off x="3771901" y="0"/>
            <a:ext cx="8420100" cy="6858000"/>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5080958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graphic 2">
    <p:bg>
      <p:bgRef idx="1001">
        <a:schemeClr val="bg2"/>
      </p:bgRef>
    </p:bg>
    <p:spTree>
      <p:nvGrpSpPr>
        <p:cNvPr id="1" name=""/>
        <p:cNvGrpSpPr/>
        <p:nvPr/>
      </p:nvGrpSpPr>
      <p:grpSpPr>
        <a:xfrm>
          <a:off x="0" y="0"/>
          <a:ext cx="0" cy="0"/>
          <a:chOff x="0" y="0"/>
          <a:chExt cx="0" cy="0"/>
        </a:xfrm>
      </p:grpSpPr>
      <p:pic>
        <p:nvPicPr>
          <p:cNvPr id="4" name="Dark: Break through barriers">
            <a:extLst>
              <a:ext uri="{FF2B5EF4-FFF2-40B4-BE49-F238E27FC236}">
                <a16:creationId xmlns:a16="http://schemas.microsoft.com/office/drawing/2014/main" id="{AE01FB6F-69FB-4C55-8F77-47A913335DB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458" t="41245" r="41127" b="18630"/>
          <a:stretch/>
        </p:blipFill>
        <p:spPr bwMode="ltGray">
          <a:xfrm>
            <a:off x="0" y="-1"/>
            <a:ext cx="12192001"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76108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graphic 3">
    <p:bg>
      <p:bgRef idx="1001">
        <a:schemeClr val="bg2"/>
      </p:bgRef>
    </p:bg>
    <p:spTree>
      <p:nvGrpSpPr>
        <p:cNvPr id="1" name=""/>
        <p:cNvGrpSpPr/>
        <p:nvPr/>
      </p:nvGrpSpPr>
      <p:grpSpPr>
        <a:xfrm>
          <a:off x="0" y="0"/>
          <a:ext cx="0" cy="0"/>
          <a:chOff x="0" y="0"/>
          <a:chExt cx="0" cy="0"/>
        </a:xfrm>
      </p:grpSpPr>
      <p:pic>
        <p:nvPicPr>
          <p:cNvPr id="5" name="Dark: Adapt to anything">
            <a:extLst>
              <a:ext uri="{FF2B5EF4-FFF2-40B4-BE49-F238E27FC236}">
                <a16:creationId xmlns:a16="http://schemas.microsoft.com/office/drawing/2014/main" id="{C01D04A8-6185-4D88-82A2-8E8101A916D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611" t="18783" r="47913" b="31741"/>
          <a:stretch/>
        </p:blipFill>
        <p:spPr bwMode="ltGray">
          <a:xfrm>
            <a:off x="5334001" y="-1"/>
            <a:ext cx="6858000"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1959792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graphic 4">
    <p:bg>
      <p:bgRef idx="1001">
        <a:schemeClr val="bg2"/>
      </p:bgRef>
    </p:bg>
    <p:spTree>
      <p:nvGrpSpPr>
        <p:cNvPr id="1" name=""/>
        <p:cNvGrpSpPr/>
        <p:nvPr/>
      </p:nvGrpSpPr>
      <p:grpSpPr>
        <a:xfrm>
          <a:off x="0" y="0"/>
          <a:ext cx="0" cy="0"/>
          <a:chOff x="0" y="0"/>
          <a:chExt cx="0" cy="0"/>
        </a:xfrm>
      </p:grpSpPr>
      <p:pic>
        <p:nvPicPr>
          <p:cNvPr id="4" name="Dark: Innovate everywhere">
            <a:extLst>
              <a:ext uri="{FF2B5EF4-FFF2-40B4-BE49-F238E27FC236}">
                <a16:creationId xmlns:a16="http://schemas.microsoft.com/office/drawing/2014/main" id="{4EAC99E1-B968-408B-9767-C938059B736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0347" t="14647" r="41253" b="35235"/>
          <a:stretch/>
        </p:blipFill>
        <p:spPr bwMode="ltGray">
          <a:xfrm>
            <a:off x="0" y="-1"/>
            <a:ext cx="12192000" cy="6858001"/>
          </a:xfrm>
          <a:prstGeom prst="rect">
            <a:avLst/>
          </a:prstGeom>
        </p:spPr>
      </p:pic>
      <p:sp>
        <p:nvSpPr>
          <p:cNvPr id="2" name="Title 1"/>
          <p:cNvSpPr>
            <a:spLocks noGrp="1"/>
          </p:cNvSpPr>
          <p:nvPr>
            <p:ph type="title" hasCustomPrompt="1"/>
          </p:nvPr>
        </p:nvSpPr>
        <p:spPr>
          <a:xfrm>
            <a:off x="585216" y="3035808"/>
            <a:ext cx="39486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1163464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creenshot">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10198-B250-44FD-9AC7-BA0E6E23B5C1}"/>
              </a:ext>
            </a:extLst>
          </p:cNvPr>
          <p:cNvSpPr>
            <a:spLocks noGrp="1"/>
          </p:cNvSpPr>
          <p:nvPr>
            <p:ph type="title"/>
          </p:nvPr>
        </p:nvSpPr>
        <p:spPr>
          <a:xfrm>
            <a:off x="588263" y="457200"/>
            <a:ext cx="3856737" cy="553998"/>
          </a:xfrm>
        </p:spPr>
        <p:txBody>
          <a:bodyPr/>
          <a:lstStyle/>
          <a:p>
            <a:r>
              <a:rPr lang="en-US"/>
              <a:t>Click to edit Master title style</a:t>
            </a:r>
          </a:p>
        </p:txBody>
      </p:sp>
      <p:sp>
        <p:nvSpPr>
          <p:cNvPr id="14" name="Text Placeholder 13">
            <a:extLst>
              <a:ext uri="{FF2B5EF4-FFF2-40B4-BE49-F238E27FC236}">
                <a16:creationId xmlns:a16="http://schemas.microsoft.com/office/drawing/2014/main" id="{6F25D0DC-756F-45C2-A98F-05B75941978C}"/>
              </a:ext>
            </a:extLst>
          </p:cNvPr>
          <p:cNvSpPr>
            <a:spLocks noGrp="1"/>
          </p:cNvSpPr>
          <p:nvPr>
            <p:ph type="body" sz="quarter" idx="11"/>
          </p:nvPr>
        </p:nvSpPr>
        <p:spPr>
          <a:xfrm>
            <a:off x="588263" y="2395538"/>
            <a:ext cx="3856737" cy="861774"/>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Content Placeholder 4">
            <a:extLst>
              <a:ext uri="{FF2B5EF4-FFF2-40B4-BE49-F238E27FC236}">
                <a16:creationId xmlns:a16="http://schemas.microsoft.com/office/drawing/2014/main" id="{A111676F-0A7B-49C1-8A96-1063E1813997}"/>
              </a:ext>
            </a:extLst>
          </p:cNvPr>
          <p:cNvSpPr>
            <a:spLocks noGrp="1"/>
          </p:cNvSpPr>
          <p:nvPr>
            <p:ph sz="quarter" idx="12" hasCustomPrompt="1"/>
          </p:nvPr>
        </p:nvSpPr>
        <p:spPr>
          <a:xfrm>
            <a:off x="5202937" y="1464400"/>
            <a:ext cx="6989063" cy="3929199"/>
          </a:xfrm>
          <a:prstGeom prst="roundRect">
            <a:avLst>
              <a:gd name="adj" fmla="val 0"/>
            </a:avLst>
          </a:prstGeom>
          <a:blipFill>
            <a:blip r:embed="rId2"/>
            <a:stretch>
              <a:fillRect/>
            </a:stretch>
          </a:blipFill>
          <a:ln w="381000">
            <a:solidFill>
              <a:schemeClr val="tx1"/>
            </a:solidFill>
          </a:ln>
          <a:effectLst>
            <a:outerShdw blurRad="254000" dist="292100" dir="2700000" sx="101000" sy="101000" algn="ctr" rotWithShape="0">
              <a:srgbClr val="000000">
                <a:alpha val="15000"/>
              </a:srgbClr>
            </a:outerShdw>
          </a:effectLst>
        </p:spPr>
        <p:txBody>
          <a:bodyPr tIns="2377440"/>
          <a:lstStyle>
            <a:lvl1pPr marL="0" indent="0">
              <a:defRPr lang="en-US" sz="1400" b="1" kern="1200" spc="0" baseline="0" dirty="0">
                <a:solidFill>
                  <a:srgbClr val="000000"/>
                </a:solidFill>
                <a:latin typeface="+mn-lt"/>
                <a:ea typeface="+mn-ea"/>
                <a:cs typeface="Segoe UI" panose="020B0502040204020203" pitchFamily="34" charset="0"/>
              </a:defRPr>
            </a:lvl1pPr>
          </a:lstStyle>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r>
              <a:rPr lang="en-US"/>
              <a:t>Drag &amp; drop your photo here </a:t>
            </a:r>
            <a:br>
              <a:rPr lang="en-US"/>
            </a:br>
            <a:r>
              <a:rPr lang="en-US"/>
              <a:t>or click or tap icon below </a:t>
            </a:r>
            <a:br>
              <a:rPr lang="en-US"/>
            </a:br>
            <a:r>
              <a:rPr lang="en-US"/>
              <a:t>to insert</a:t>
            </a:r>
          </a:p>
          <a:p>
            <a:pPr marL="228600" marR="0" lvl="0" indent="-22860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pPr>
            <a:endParaRPr lang="en-US"/>
          </a:p>
        </p:txBody>
      </p:sp>
    </p:spTree>
    <p:extLst>
      <p:ext uri="{BB962C8B-B14F-4D97-AF65-F5344CB8AC3E}">
        <p14:creationId xmlns:p14="http://schemas.microsoft.com/office/powerpoint/2010/main" val="18957882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Mobile Screenshot">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10198-B250-44FD-9AC7-BA0E6E23B5C1}"/>
              </a:ext>
            </a:extLst>
          </p:cNvPr>
          <p:cNvSpPr>
            <a:spLocks noGrp="1"/>
          </p:cNvSpPr>
          <p:nvPr>
            <p:ph type="title"/>
          </p:nvPr>
        </p:nvSpPr>
        <p:spPr>
          <a:xfrm>
            <a:off x="588263" y="457200"/>
            <a:ext cx="3856737" cy="553998"/>
          </a:xfrm>
        </p:spPr>
        <p:txBody>
          <a:bodyPr/>
          <a:lstStyle/>
          <a:p>
            <a:r>
              <a:rPr lang="en-US"/>
              <a:t>Click to edit Master title style</a:t>
            </a:r>
          </a:p>
        </p:txBody>
      </p:sp>
      <p:sp>
        <p:nvSpPr>
          <p:cNvPr id="14" name="Text Placeholder 13">
            <a:extLst>
              <a:ext uri="{FF2B5EF4-FFF2-40B4-BE49-F238E27FC236}">
                <a16:creationId xmlns:a16="http://schemas.microsoft.com/office/drawing/2014/main" id="{6F25D0DC-756F-45C2-A98F-05B75941978C}"/>
              </a:ext>
            </a:extLst>
          </p:cNvPr>
          <p:cNvSpPr>
            <a:spLocks noGrp="1"/>
          </p:cNvSpPr>
          <p:nvPr>
            <p:ph type="body" sz="quarter" idx="11"/>
          </p:nvPr>
        </p:nvSpPr>
        <p:spPr>
          <a:xfrm>
            <a:off x="588263" y="2395538"/>
            <a:ext cx="3856737" cy="861774"/>
          </a:xfrm>
        </p:spPr>
        <p:txBody>
          <a:bodyPr/>
          <a:lstStyle>
            <a:lvl1pPr marL="0" indent="0">
              <a:buNone/>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Content Placeholder 4">
            <a:extLst>
              <a:ext uri="{FF2B5EF4-FFF2-40B4-BE49-F238E27FC236}">
                <a16:creationId xmlns:a16="http://schemas.microsoft.com/office/drawing/2014/main" id="{A111676F-0A7B-49C1-8A96-1063E1813997}"/>
              </a:ext>
            </a:extLst>
          </p:cNvPr>
          <p:cNvSpPr>
            <a:spLocks noGrp="1"/>
          </p:cNvSpPr>
          <p:nvPr>
            <p:ph sz="quarter" idx="12" hasCustomPrompt="1"/>
          </p:nvPr>
        </p:nvSpPr>
        <p:spPr>
          <a:xfrm>
            <a:off x="7713894" y="585216"/>
            <a:ext cx="2625967" cy="5687568"/>
          </a:xfrm>
          <a:prstGeom prst="roundRect">
            <a:avLst>
              <a:gd name="adj" fmla="val 8222"/>
            </a:avLst>
          </a:prstGeom>
          <a:blipFill>
            <a:blip r:embed="rId2"/>
            <a:stretch>
              <a:fillRect/>
            </a:stretch>
          </a:blipFill>
          <a:ln w="241300">
            <a:solidFill>
              <a:schemeClr val="tx1"/>
            </a:solidFill>
          </a:ln>
          <a:effectLst>
            <a:outerShdw blurRad="254000" dist="292100" dir="2700000" sx="101000" sy="101000" algn="ctr" rotWithShape="0">
              <a:srgbClr val="000000">
                <a:alpha val="15000"/>
              </a:srgbClr>
            </a:outerShdw>
          </a:effectLst>
        </p:spPr>
        <p:txBody>
          <a:bodyPr tIns="1463040" bIns="0" anchor="ctr" anchorCtr="0"/>
          <a:lstStyle>
            <a:lvl1pPr marL="0" indent="0" algn="ctr">
              <a:buNone/>
              <a:defRPr lang="en-US" sz="1100" b="1" kern="1200" spc="0" baseline="0" dirty="0">
                <a:solidFill>
                  <a:schemeClr val="bg1"/>
                </a:solidFill>
                <a:latin typeface="+mn-lt"/>
                <a:ea typeface="+mn-ea"/>
                <a:cs typeface="Segoe UI" panose="020B0502040204020203" pitchFamily="34" charset="0"/>
              </a:defRPr>
            </a:lvl1pPr>
          </a:lstStyle>
          <a:p>
            <a:pPr marL="285750" marR="0" lvl="0" indent="-285750" algn="ctr" defTabSz="932742" rtl="0" eaLnBrk="1" fontAlgn="auto" latinLnBrk="0" hangingPunct="1">
              <a:lnSpc>
                <a:spcPct val="100000"/>
              </a:lnSpc>
              <a:spcBef>
                <a:spcPct val="20000"/>
              </a:spcBef>
              <a:spcAft>
                <a:spcPts val="0"/>
              </a:spcAft>
              <a:buClrTx/>
              <a:buSzPct val="90000"/>
              <a:tabLst/>
            </a:pPr>
            <a:r>
              <a:rPr lang="en-US"/>
              <a:t>Drag &amp; drop your photo here </a:t>
            </a:r>
            <a:br>
              <a:rPr lang="en-US"/>
            </a:br>
            <a:r>
              <a:rPr lang="en-US"/>
              <a:t>or click or tap icon below </a:t>
            </a:r>
            <a:br>
              <a:rPr lang="en-US"/>
            </a:br>
            <a:r>
              <a:rPr lang="en-US"/>
              <a:t>to insert</a:t>
            </a:r>
          </a:p>
          <a:p>
            <a:pPr marL="285750" marR="0" lvl="0" indent="-285750" algn="ctr" defTabSz="932742" rtl="0" eaLnBrk="1" fontAlgn="auto" latinLnBrk="0" hangingPunct="1">
              <a:lnSpc>
                <a:spcPct val="100000"/>
              </a:lnSpc>
              <a:spcBef>
                <a:spcPct val="20000"/>
              </a:spcBef>
              <a:spcAft>
                <a:spcPts val="0"/>
              </a:spcAft>
              <a:buClrTx/>
              <a:buSzPct val="90000"/>
              <a:tabLst/>
            </a:pPr>
            <a:endParaRPr lang="en-US"/>
          </a:p>
        </p:txBody>
      </p:sp>
    </p:spTree>
    <p:extLst>
      <p:ext uri="{BB962C8B-B14F-4D97-AF65-F5344CB8AC3E}">
        <p14:creationId xmlns:p14="http://schemas.microsoft.com/office/powerpoint/2010/main" val="18918221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57885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780509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0C7E3-3723-4E1E-CE84-C47F818234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a-DK"/>
          </a:p>
        </p:txBody>
      </p:sp>
      <p:sp>
        <p:nvSpPr>
          <p:cNvPr id="3" name="Content Placeholder 2">
            <a:extLst>
              <a:ext uri="{FF2B5EF4-FFF2-40B4-BE49-F238E27FC236}">
                <a16:creationId xmlns:a16="http://schemas.microsoft.com/office/drawing/2014/main" id="{DE75BA70-5C79-C173-3917-9AB03261A9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Text Placeholder 3">
            <a:extLst>
              <a:ext uri="{FF2B5EF4-FFF2-40B4-BE49-F238E27FC236}">
                <a16:creationId xmlns:a16="http://schemas.microsoft.com/office/drawing/2014/main" id="{FDA9B1AC-ED82-7554-56F2-98D19B0AD8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415AD8-EC45-A299-9490-E47C51AA41CE}"/>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6" name="Footer Placeholder 5">
            <a:extLst>
              <a:ext uri="{FF2B5EF4-FFF2-40B4-BE49-F238E27FC236}">
                <a16:creationId xmlns:a16="http://schemas.microsoft.com/office/drawing/2014/main" id="{62C08778-BDE5-5B3E-D9D2-78CFCBCD5A0A}"/>
              </a:ext>
            </a:extLst>
          </p:cNvPr>
          <p:cNvSpPr>
            <a:spLocks noGrp="1"/>
          </p:cNvSpPr>
          <p:nvPr>
            <p:ph type="ftr" sz="quarter" idx="11"/>
          </p:nvPr>
        </p:nvSpPr>
        <p:spPr/>
        <p:txBody>
          <a:bodyPr/>
          <a:lstStyle/>
          <a:p>
            <a:endParaRPr lang="da-DK"/>
          </a:p>
        </p:txBody>
      </p:sp>
      <p:sp>
        <p:nvSpPr>
          <p:cNvPr id="7" name="Slide Number Placeholder 6">
            <a:extLst>
              <a:ext uri="{FF2B5EF4-FFF2-40B4-BE49-F238E27FC236}">
                <a16:creationId xmlns:a16="http://schemas.microsoft.com/office/drawing/2014/main" id="{E4E41F59-EA1F-4F3A-90EF-2D2AAC573051}"/>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45820844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Tree>
    <p:extLst>
      <p:ext uri="{BB962C8B-B14F-4D97-AF65-F5344CB8AC3E}">
        <p14:creationId xmlns:p14="http://schemas.microsoft.com/office/powerpoint/2010/main" val="41448691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hank you photo">
    <p:bg>
      <p:bgPr>
        <a:solidFill>
          <a:srgbClr val="EAE4D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5" y="3035808"/>
            <a:ext cx="394868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Thank you</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C1D8EF4-A5A1-4D2B-9918-9B027853453F}"/>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722945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AE4DC"/>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Picture 4" descr="Logo&#10;&#10;Description automatically generated with medium confidence">
            <a:extLst>
              <a:ext uri="{FF2B5EF4-FFF2-40B4-BE49-F238E27FC236}">
                <a16:creationId xmlns:a16="http://schemas.microsoft.com/office/drawing/2014/main" id="{4E695B53-CE74-45F5-B29D-B6E72D9A8E31}"/>
              </a:ext>
            </a:extLst>
          </p:cNvPr>
          <p:cNvPicPr>
            <a:picLocks noChangeAspect="1"/>
          </p:cNvPicPr>
          <p:nvPr userDrawn="1"/>
        </p:nvPicPr>
        <p:blipFill rotWithShape="1">
          <a:blip r:embed="rId2"/>
          <a:srcRect l="8275" t="32690" r="8091" b="32918"/>
          <a:stretch/>
        </p:blipFill>
        <p:spPr>
          <a:xfrm>
            <a:off x="582042" y="581026"/>
            <a:ext cx="2857363" cy="295064"/>
          </a:xfrm>
          <a:prstGeom prst="rect">
            <a:avLst/>
          </a:prstGeom>
        </p:spPr>
      </p:pic>
    </p:spTree>
    <p:extLst>
      <p:ext uri="{BB962C8B-B14F-4D97-AF65-F5344CB8AC3E}">
        <p14:creationId xmlns:p14="http://schemas.microsoft.com/office/powerpoint/2010/main" val="6787557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5357557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C395E-5A94-4155-B32B-0EBA9CA801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EA0AA6-57D6-4280-83AA-3D39D86121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5D2A52-A897-41A6-9C5C-4EA640451A11}"/>
              </a:ext>
            </a:extLst>
          </p:cNvPr>
          <p:cNvSpPr>
            <a:spLocks noGrp="1"/>
          </p:cNvSpPr>
          <p:nvPr>
            <p:ph type="dt" sz="half" idx="10"/>
          </p:nvPr>
        </p:nvSpPr>
        <p:spPr/>
        <p:txBody>
          <a:bodyPr/>
          <a:lstStyle/>
          <a:p>
            <a:fld id="{B49DAA6C-2E91-4CBB-9586-153CA634C7D5}" type="datetimeFigureOut">
              <a:rPr lang="en-US" smtClean="0"/>
              <a:t>7/5/2023</a:t>
            </a:fld>
            <a:endParaRPr lang="en-US"/>
          </a:p>
        </p:txBody>
      </p:sp>
      <p:sp>
        <p:nvSpPr>
          <p:cNvPr id="5" name="Footer Placeholder 4">
            <a:extLst>
              <a:ext uri="{FF2B5EF4-FFF2-40B4-BE49-F238E27FC236}">
                <a16:creationId xmlns:a16="http://schemas.microsoft.com/office/drawing/2014/main" id="{4BAA435B-61D3-4799-B6F1-C70AE013F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2FFA74-9482-401B-AD44-DCD7FD84E8AE}"/>
              </a:ext>
            </a:extLst>
          </p:cNvPr>
          <p:cNvSpPr>
            <a:spLocks noGrp="1"/>
          </p:cNvSpPr>
          <p:nvPr>
            <p:ph type="sldNum" sz="quarter" idx="12"/>
          </p:nvPr>
        </p:nvSpPr>
        <p:spPr/>
        <p:txBody>
          <a:bodyPr/>
          <a:lstStyle/>
          <a:p>
            <a:fld id="{E14BD4E4-050E-4ACB-8A89-31FCB16D7A60}" type="slidenum">
              <a:rPr lang="en-US" smtClean="0"/>
              <a:t>‹#›</a:t>
            </a:fld>
            <a:endParaRPr lang="en-US"/>
          </a:p>
        </p:txBody>
      </p:sp>
    </p:spTree>
    <p:extLst>
      <p:ext uri="{BB962C8B-B14F-4D97-AF65-F5344CB8AC3E}">
        <p14:creationId xmlns:p14="http://schemas.microsoft.com/office/powerpoint/2010/main" val="1049450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9D14D-8051-98F4-4134-CC0967949A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a-DK"/>
          </a:p>
        </p:txBody>
      </p:sp>
      <p:sp>
        <p:nvSpPr>
          <p:cNvPr id="3" name="Picture Placeholder 2">
            <a:extLst>
              <a:ext uri="{FF2B5EF4-FFF2-40B4-BE49-F238E27FC236}">
                <a16:creationId xmlns:a16="http://schemas.microsoft.com/office/drawing/2014/main" id="{B65617FC-C9FA-B19E-D9B0-39D44EC13C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a-DK"/>
          </a:p>
        </p:txBody>
      </p:sp>
      <p:sp>
        <p:nvSpPr>
          <p:cNvPr id="4" name="Text Placeholder 3">
            <a:extLst>
              <a:ext uri="{FF2B5EF4-FFF2-40B4-BE49-F238E27FC236}">
                <a16:creationId xmlns:a16="http://schemas.microsoft.com/office/drawing/2014/main" id="{6EEB14A7-8471-C292-0F86-40D1AE31C5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AD0EB1-AD0B-15C2-96D5-F5067AF922A6}"/>
              </a:ext>
            </a:extLst>
          </p:cNvPr>
          <p:cNvSpPr>
            <a:spLocks noGrp="1"/>
          </p:cNvSpPr>
          <p:nvPr>
            <p:ph type="dt" sz="half" idx="10"/>
          </p:nvPr>
        </p:nvSpPr>
        <p:spPr/>
        <p:txBody>
          <a:bodyPr/>
          <a:lstStyle/>
          <a:p>
            <a:fld id="{74285B6D-0AC9-4AF9-81FF-B640C24B4B52}" type="datetimeFigureOut">
              <a:rPr lang="da-DK" smtClean="0"/>
              <a:t>05-07-2023</a:t>
            </a:fld>
            <a:endParaRPr lang="da-DK"/>
          </a:p>
        </p:txBody>
      </p:sp>
      <p:sp>
        <p:nvSpPr>
          <p:cNvPr id="6" name="Footer Placeholder 5">
            <a:extLst>
              <a:ext uri="{FF2B5EF4-FFF2-40B4-BE49-F238E27FC236}">
                <a16:creationId xmlns:a16="http://schemas.microsoft.com/office/drawing/2014/main" id="{3C7F4B63-7D8F-BD74-F2ED-9BB7CB596656}"/>
              </a:ext>
            </a:extLst>
          </p:cNvPr>
          <p:cNvSpPr>
            <a:spLocks noGrp="1"/>
          </p:cNvSpPr>
          <p:nvPr>
            <p:ph type="ftr" sz="quarter" idx="11"/>
          </p:nvPr>
        </p:nvSpPr>
        <p:spPr/>
        <p:txBody>
          <a:bodyPr/>
          <a:lstStyle/>
          <a:p>
            <a:endParaRPr lang="da-DK"/>
          </a:p>
        </p:txBody>
      </p:sp>
      <p:sp>
        <p:nvSpPr>
          <p:cNvPr id="7" name="Slide Number Placeholder 6">
            <a:extLst>
              <a:ext uri="{FF2B5EF4-FFF2-40B4-BE49-F238E27FC236}">
                <a16:creationId xmlns:a16="http://schemas.microsoft.com/office/drawing/2014/main" id="{AB3EE406-A676-4CA6-ACCD-A6DB2765FE7D}"/>
              </a:ext>
            </a:extLst>
          </p:cNvPr>
          <p:cNvSpPr>
            <a:spLocks noGrp="1"/>
          </p:cNvSpPr>
          <p:nvPr>
            <p:ph type="sldNum" sz="quarter" idx="12"/>
          </p:nvPr>
        </p:nvSpPr>
        <p:spPr/>
        <p:txBody>
          <a:bodyPr/>
          <a:lstStyle/>
          <a:p>
            <a:fld id="{EE7EC5F7-FA67-48B7-A7DB-A15DB74E02BD}" type="slidenum">
              <a:rPr lang="da-DK" smtClean="0"/>
              <a:t>‹#›</a:t>
            </a:fld>
            <a:endParaRPr lang="da-DK"/>
          </a:p>
        </p:txBody>
      </p:sp>
    </p:spTree>
    <p:extLst>
      <p:ext uri="{BB962C8B-B14F-4D97-AF65-F5344CB8AC3E}">
        <p14:creationId xmlns:p14="http://schemas.microsoft.com/office/powerpoint/2010/main" val="1524756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66" Type="http://schemas.openxmlformats.org/officeDocument/2006/relationships/slideLayout" Target="../slideLayouts/slideLayout77.xml"/><Relationship Id="rId74" Type="http://schemas.openxmlformats.org/officeDocument/2006/relationships/theme" Target="../theme/theme2.xml"/><Relationship Id="rId5" Type="http://schemas.openxmlformats.org/officeDocument/2006/relationships/slideLayout" Target="../slideLayouts/slideLayout16.xml"/><Relationship Id="rId61" Type="http://schemas.openxmlformats.org/officeDocument/2006/relationships/slideLayout" Target="../slideLayouts/slideLayout72.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slideLayout" Target="../slideLayouts/slideLayout67.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59" Type="http://schemas.openxmlformats.org/officeDocument/2006/relationships/slideLayout" Target="../slideLayouts/slideLayout70.xml"/><Relationship Id="rId67" Type="http://schemas.openxmlformats.org/officeDocument/2006/relationships/slideLayout" Target="../slideLayouts/slideLayout78.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62" Type="http://schemas.openxmlformats.org/officeDocument/2006/relationships/slideLayout" Target="../slideLayouts/slideLayout73.xml"/><Relationship Id="rId70" Type="http://schemas.openxmlformats.org/officeDocument/2006/relationships/slideLayout" Target="../slideLayouts/slideLayout81.xml"/><Relationship Id="rId75" Type="http://schemas.openxmlformats.org/officeDocument/2006/relationships/image" Target="../media/image1.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 Id="rId57" Type="http://schemas.openxmlformats.org/officeDocument/2006/relationships/slideLayout" Target="../slideLayouts/slideLayout68.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73" Type="http://schemas.openxmlformats.org/officeDocument/2006/relationships/slideLayout" Target="../slideLayouts/slideLayout8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 Type="http://schemas.openxmlformats.org/officeDocument/2006/relationships/slideLayout" Target="../slideLayouts/slideLayout18.xml"/><Relationship Id="rId71" Type="http://schemas.openxmlformats.org/officeDocument/2006/relationships/slideLayout" Target="../slideLayouts/slideLayout8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2A1035-FA4E-DE06-88F1-BC338C9120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a-DK"/>
          </a:p>
        </p:txBody>
      </p:sp>
      <p:sp>
        <p:nvSpPr>
          <p:cNvPr id="3" name="Text Placeholder 2">
            <a:extLst>
              <a:ext uri="{FF2B5EF4-FFF2-40B4-BE49-F238E27FC236}">
                <a16:creationId xmlns:a16="http://schemas.microsoft.com/office/drawing/2014/main" id="{160C891E-E73E-85AB-EC55-9443F5FFD6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5264B4A8-E77F-2829-D75F-B7E1ECF087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85B6D-0AC9-4AF9-81FF-B640C24B4B52}" type="datetimeFigureOut">
              <a:rPr lang="da-DK" smtClean="0"/>
              <a:t>05-07-2023</a:t>
            </a:fld>
            <a:endParaRPr lang="da-DK"/>
          </a:p>
        </p:txBody>
      </p:sp>
      <p:sp>
        <p:nvSpPr>
          <p:cNvPr id="5" name="Footer Placeholder 4">
            <a:extLst>
              <a:ext uri="{FF2B5EF4-FFF2-40B4-BE49-F238E27FC236}">
                <a16:creationId xmlns:a16="http://schemas.microsoft.com/office/drawing/2014/main" id="{D88D486C-385C-86B4-9EC1-5B5663BE6D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Slide Number Placeholder 5">
            <a:extLst>
              <a:ext uri="{FF2B5EF4-FFF2-40B4-BE49-F238E27FC236}">
                <a16:creationId xmlns:a16="http://schemas.microsoft.com/office/drawing/2014/main" id="{3D082266-2CEB-F9F0-685F-20B3C1CAEC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7EC5F7-FA67-48B7-A7DB-A15DB74E02BD}" type="slidenum">
              <a:rPr lang="da-DK" smtClean="0"/>
              <a:t>‹#›</a:t>
            </a:fld>
            <a:endParaRPr lang="da-DK"/>
          </a:p>
        </p:txBody>
      </p:sp>
    </p:spTree>
    <p:extLst>
      <p:ext uri="{BB962C8B-B14F-4D97-AF65-F5344CB8AC3E}">
        <p14:creationId xmlns:p14="http://schemas.microsoft.com/office/powerpoint/2010/main" val="4052666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75"/>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6150515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hyperlink" Target="https://aka.ms/bctelemetry-isv-app" TargetMode="External"/><Relationship Id="rId2" Type="http://schemas.openxmlformats.org/officeDocument/2006/relationships/hyperlink" Target="https://aka.ms/bctelemetryrepor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5C008-247D-1C77-0595-AA08A6187F74}"/>
              </a:ext>
            </a:extLst>
          </p:cNvPr>
          <p:cNvSpPr>
            <a:spLocks noGrp="1"/>
          </p:cNvSpPr>
          <p:nvPr>
            <p:ph type="ctrTitle"/>
          </p:nvPr>
        </p:nvSpPr>
        <p:spPr/>
        <p:txBody>
          <a:bodyPr>
            <a:normAutofit/>
          </a:bodyPr>
          <a:lstStyle/>
          <a:p>
            <a:r>
              <a:rPr lang="da-DK" dirty="0" err="1"/>
              <a:t>July</a:t>
            </a:r>
            <a:r>
              <a:rPr lang="da-DK" dirty="0"/>
              <a:t> 2023 release of Power BI apps on </a:t>
            </a:r>
            <a:r>
              <a:rPr lang="da-DK" dirty="0" err="1"/>
              <a:t>telemetry</a:t>
            </a:r>
            <a:endParaRPr lang="da-DK" dirty="0"/>
          </a:p>
        </p:txBody>
      </p:sp>
      <p:sp>
        <p:nvSpPr>
          <p:cNvPr id="3" name="Subtitle 2">
            <a:extLst>
              <a:ext uri="{FF2B5EF4-FFF2-40B4-BE49-F238E27FC236}">
                <a16:creationId xmlns:a16="http://schemas.microsoft.com/office/drawing/2014/main" id="{376E8536-C531-7F8C-FEE5-F127D9397ABE}"/>
              </a:ext>
            </a:extLst>
          </p:cNvPr>
          <p:cNvSpPr>
            <a:spLocks noGrp="1"/>
          </p:cNvSpPr>
          <p:nvPr>
            <p:ph type="subTitle" idx="1"/>
          </p:nvPr>
        </p:nvSpPr>
        <p:spPr/>
        <p:txBody>
          <a:bodyPr/>
          <a:lstStyle/>
          <a:p>
            <a:r>
              <a:rPr lang="da-DK" dirty="0"/>
              <a:t>Dynamics 365 Business Central</a:t>
            </a:r>
          </a:p>
        </p:txBody>
      </p:sp>
    </p:spTree>
    <p:extLst>
      <p:ext uri="{BB962C8B-B14F-4D97-AF65-F5344CB8AC3E}">
        <p14:creationId xmlns:p14="http://schemas.microsoft.com/office/powerpoint/2010/main" val="1739678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68B7B-BD4F-6A7E-F55F-BB7B5E83135D}"/>
              </a:ext>
            </a:extLst>
          </p:cNvPr>
          <p:cNvSpPr>
            <a:spLocks noGrp="1"/>
          </p:cNvSpPr>
          <p:nvPr>
            <p:ph type="title"/>
          </p:nvPr>
        </p:nvSpPr>
        <p:spPr/>
        <p:txBody>
          <a:bodyPr/>
          <a:lstStyle/>
          <a:p>
            <a:r>
              <a:rPr lang="en-US" dirty="0"/>
              <a:t>Long running AL methods – see SQL statistics</a:t>
            </a:r>
            <a:endParaRPr lang="en-DK" dirty="0"/>
          </a:p>
        </p:txBody>
      </p:sp>
      <p:pic>
        <p:nvPicPr>
          <p:cNvPr id="4" name="Picture 3">
            <a:extLst>
              <a:ext uri="{FF2B5EF4-FFF2-40B4-BE49-F238E27FC236}">
                <a16:creationId xmlns:a16="http://schemas.microsoft.com/office/drawing/2014/main" id="{4B4C6978-2D8B-3C55-A0E8-1EEFD4D95FA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906358" y="1611357"/>
            <a:ext cx="8290138" cy="4737222"/>
          </a:xfrm>
          <a:prstGeom prst="rect">
            <a:avLst/>
          </a:prstGeom>
          <a:noFill/>
        </p:spPr>
      </p:pic>
      <p:sp>
        <p:nvSpPr>
          <p:cNvPr id="5" name="Rectangle 4">
            <a:extLst>
              <a:ext uri="{FF2B5EF4-FFF2-40B4-BE49-F238E27FC236}">
                <a16:creationId xmlns:a16="http://schemas.microsoft.com/office/drawing/2014/main" id="{F827FFC7-911A-71AA-17E6-180DF12B9410}"/>
              </a:ext>
            </a:extLst>
          </p:cNvPr>
          <p:cNvSpPr/>
          <p:nvPr/>
        </p:nvSpPr>
        <p:spPr bwMode="auto">
          <a:xfrm>
            <a:off x="3150421" y="3520823"/>
            <a:ext cx="3929335" cy="1448848"/>
          </a:xfrm>
          <a:prstGeom prst="rect">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Segoe UI" pitchFamily="34" charset="0"/>
              <a:cs typeface="Segoe UI" pitchFamily="34" charset="0"/>
            </a:endParaRPr>
          </a:p>
        </p:txBody>
      </p:sp>
      <p:sp>
        <p:nvSpPr>
          <p:cNvPr id="6" name="Arrow: Right 5">
            <a:extLst>
              <a:ext uri="{FF2B5EF4-FFF2-40B4-BE49-F238E27FC236}">
                <a16:creationId xmlns:a16="http://schemas.microsoft.com/office/drawing/2014/main" id="{1C27CB5D-C950-9040-9CD9-F55C6A354A2F}"/>
              </a:ext>
            </a:extLst>
          </p:cNvPr>
          <p:cNvSpPr/>
          <p:nvPr/>
        </p:nvSpPr>
        <p:spPr bwMode="auto">
          <a:xfrm>
            <a:off x="1336575" y="2890551"/>
            <a:ext cx="569783" cy="399535"/>
          </a:xfrm>
          <a:prstGeom prst="rightArrow">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mn-ea"/>
              <a:cs typeface="Segoe UI" pitchFamily="34" charset="0"/>
            </a:endParaRPr>
          </a:p>
        </p:txBody>
      </p:sp>
      <p:sp>
        <p:nvSpPr>
          <p:cNvPr id="7" name="Arrow: Right 6">
            <a:extLst>
              <a:ext uri="{FF2B5EF4-FFF2-40B4-BE49-F238E27FC236}">
                <a16:creationId xmlns:a16="http://schemas.microsoft.com/office/drawing/2014/main" id="{6130B007-7959-213B-31CF-472583091EEB}"/>
              </a:ext>
            </a:extLst>
          </p:cNvPr>
          <p:cNvSpPr/>
          <p:nvPr/>
        </p:nvSpPr>
        <p:spPr bwMode="auto">
          <a:xfrm>
            <a:off x="1425721" y="4769904"/>
            <a:ext cx="569783" cy="399535"/>
          </a:xfrm>
          <a:prstGeom prst="rightArrow">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mn-ea"/>
              <a:cs typeface="Segoe UI" pitchFamily="34" charset="0"/>
            </a:endParaRPr>
          </a:p>
        </p:txBody>
      </p:sp>
      <p:sp>
        <p:nvSpPr>
          <p:cNvPr id="11" name="TextBox 10">
            <a:extLst>
              <a:ext uri="{FF2B5EF4-FFF2-40B4-BE49-F238E27FC236}">
                <a16:creationId xmlns:a16="http://schemas.microsoft.com/office/drawing/2014/main" id="{E973C079-1DBE-3615-E846-59B7DF270947}"/>
              </a:ext>
            </a:extLst>
          </p:cNvPr>
          <p:cNvSpPr txBox="1"/>
          <p:nvPr/>
        </p:nvSpPr>
        <p:spPr>
          <a:xfrm>
            <a:off x="3155864" y="2721624"/>
            <a:ext cx="3885832" cy="615553"/>
          </a:xfrm>
          <a:prstGeom prst="rect">
            <a:avLst/>
          </a:prstGeom>
          <a:solidFill>
            <a:schemeClr val="bg1">
              <a:lumMod val="95000"/>
            </a:schemeClr>
          </a:solidFill>
        </p:spPr>
        <p:txBody>
          <a:bodyPr wrap="square" lIns="0" tIns="0" rIns="0" bIns="0" rtlCol="0">
            <a:spAutoFit/>
          </a:bodyPr>
          <a:lstStyle>
            <a:defPPr>
              <a:defRPr lang="en-DK"/>
            </a:defPPr>
            <a:lvl1pPr>
              <a:defRPr sz="2000">
                <a:solidFill>
                  <a:srgbClr val="C00000"/>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Segoe UI"/>
                <a:ea typeface="+mn-ea"/>
                <a:cs typeface="+mn-cs"/>
              </a:rPr>
              <a:t>Now also shows SQL statistics for long running AL methods</a:t>
            </a:r>
            <a:endParaRPr kumimoji="0" lang="en-DK" sz="2000" b="0" i="0" u="none" strike="noStrike" kern="1200" cap="none" spc="0" normalizeH="0" baseline="0" noProof="0" dirty="0" err="1">
              <a:ln>
                <a:noFill/>
              </a:ln>
              <a:solidFill>
                <a:srgbClr val="C00000"/>
              </a:solidFill>
              <a:effectLst/>
              <a:uLnTx/>
              <a:uFillTx/>
              <a:latin typeface="Segoe UI"/>
              <a:ea typeface="+mn-ea"/>
              <a:cs typeface="+mn-cs"/>
            </a:endParaRPr>
          </a:p>
        </p:txBody>
      </p:sp>
      <p:sp>
        <p:nvSpPr>
          <p:cNvPr id="9" name="TextBox 8">
            <a:extLst>
              <a:ext uri="{FF2B5EF4-FFF2-40B4-BE49-F238E27FC236}">
                <a16:creationId xmlns:a16="http://schemas.microsoft.com/office/drawing/2014/main" id="{4D2EDFDE-24A4-99EC-8CC6-577276B3163C}"/>
              </a:ext>
            </a:extLst>
          </p:cNvPr>
          <p:cNvSpPr txBox="1"/>
          <p:nvPr/>
        </p:nvSpPr>
        <p:spPr>
          <a:xfrm>
            <a:off x="7300600" y="3520823"/>
            <a:ext cx="3885832" cy="2769989"/>
          </a:xfrm>
          <a:prstGeom prst="rect">
            <a:avLst/>
          </a:prstGeom>
          <a:solidFill>
            <a:schemeClr val="bg1">
              <a:lumMod val="95000"/>
            </a:schemeClr>
          </a:solidFill>
        </p:spPr>
        <p:txBody>
          <a:bodyPr wrap="square" lIns="0" tIns="0" rIns="0" bIns="0" rtlCol="0">
            <a:spAutoFit/>
          </a:bodyPr>
          <a:lstStyle>
            <a:defPPr>
              <a:defRPr lang="en-DK"/>
            </a:defPPr>
            <a:lvl1pPr>
              <a:defRPr sz="2000">
                <a:solidFill>
                  <a:srgbClr val="C00000"/>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srgbClr val="C00000"/>
                </a:solidFill>
                <a:effectLst/>
                <a:uLnTx/>
                <a:uFillTx/>
                <a:latin typeface="Segoe UI"/>
                <a:ea typeface="+mn-ea"/>
                <a:cs typeface="+mn-cs"/>
              </a:rPr>
              <a:t>SQL statistics can help you determine if a long running AL method is not only spending a lot of time running AL, but as well is also doing work on the database.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2000" b="0" i="0" u="none" strike="noStrike" kern="1200" cap="none" spc="0" normalizeH="0" baseline="0" noProof="0" dirty="0">
              <a:ln>
                <a:noFill/>
              </a:ln>
              <a:solidFill>
                <a:srgbClr val="C00000"/>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srgbClr val="C00000"/>
                </a:solidFill>
                <a:effectLst/>
                <a:uLnTx/>
                <a:uFillTx/>
                <a:latin typeface="Segoe UI"/>
                <a:ea typeface="+mn-ea"/>
                <a:cs typeface="+mn-cs"/>
              </a:rPr>
              <a:t>Note that the time captured in this event does not include time spend in SQL.</a:t>
            </a:r>
            <a:endParaRPr kumimoji="0" lang="en-DK" sz="2000" b="0" i="0" u="none" strike="noStrike" kern="1200" cap="none" spc="0" normalizeH="0" baseline="0" noProof="0" dirty="0" err="1">
              <a:ln>
                <a:noFill/>
              </a:ln>
              <a:solidFill>
                <a:srgbClr val="C00000"/>
              </a:solidFill>
              <a:effectLst/>
              <a:uLnTx/>
              <a:uFillTx/>
              <a:latin typeface="Segoe UI"/>
              <a:ea typeface="+mn-ea"/>
              <a:cs typeface="+mn-cs"/>
            </a:endParaRPr>
          </a:p>
        </p:txBody>
      </p:sp>
    </p:spTree>
    <p:extLst>
      <p:ext uri="{BB962C8B-B14F-4D97-AF65-F5344CB8AC3E}">
        <p14:creationId xmlns:p14="http://schemas.microsoft.com/office/powerpoint/2010/main" val="11360511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68B7B-BD4F-6A7E-F55F-BB7B5E83135D}"/>
              </a:ext>
            </a:extLst>
          </p:cNvPr>
          <p:cNvSpPr>
            <a:spLocks noGrp="1"/>
          </p:cNvSpPr>
          <p:nvPr>
            <p:ph type="title"/>
          </p:nvPr>
        </p:nvSpPr>
        <p:spPr/>
        <p:txBody>
          <a:bodyPr/>
          <a:lstStyle/>
          <a:p>
            <a:r>
              <a:rPr lang="en-US" dirty="0"/>
              <a:t>Job Queue Errors – see Job Queue description</a:t>
            </a:r>
            <a:endParaRPr lang="en-DK" dirty="0"/>
          </a:p>
        </p:txBody>
      </p:sp>
      <p:pic>
        <p:nvPicPr>
          <p:cNvPr id="4" name="Picture 3">
            <a:extLst>
              <a:ext uri="{FF2B5EF4-FFF2-40B4-BE49-F238E27FC236}">
                <a16:creationId xmlns:a16="http://schemas.microsoft.com/office/drawing/2014/main" id="{4B4C6978-2D8B-3C55-A0E8-1EEFD4D95FA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906358" y="1611357"/>
            <a:ext cx="8290138" cy="4737221"/>
          </a:xfrm>
          <a:prstGeom prst="rect">
            <a:avLst/>
          </a:prstGeom>
          <a:noFill/>
        </p:spPr>
      </p:pic>
      <p:sp>
        <p:nvSpPr>
          <p:cNvPr id="5" name="Rectangle 4">
            <a:extLst>
              <a:ext uri="{FF2B5EF4-FFF2-40B4-BE49-F238E27FC236}">
                <a16:creationId xmlns:a16="http://schemas.microsoft.com/office/drawing/2014/main" id="{F827FFC7-911A-71AA-17E6-180DF12B9410}"/>
              </a:ext>
            </a:extLst>
          </p:cNvPr>
          <p:cNvSpPr/>
          <p:nvPr/>
        </p:nvSpPr>
        <p:spPr bwMode="auto">
          <a:xfrm>
            <a:off x="3138065" y="2042131"/>
            <a:ext cx="3542822" cy="1448848"/>
          </a:xfrm>
          <a:prstGeom prst="rect">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Segoe UI" pitchFamily="34" charset="0"/>
              <a:cs typeface="Segoe UI" pitchFamily="34" charset="0"/>
            </a:endParaRPr>
          </a:p>
        </p:txBody>
      </p:sp>
      <p:sp>
        <p:nvSpPr>
          <p:cNvPr id="6" name="Arrow: Right 5">
            <a:extLst>
              <a:ext uri="{FF2B5EF4-FFF2-40B4-BE49-F238E27FC236}">
                <a16:creationId xmlns:a16="http://schemas.microsoft.com/office/drawing/2014/main" id="{1C27CB5D-C950-9040-9CD9-F55C6A354A2F}"/>
              </a:ext>
            </a:extLst>
          </p:cNvPr>
          <p:cNvSpPr/>
          <p:nvPr/>
        </p:nvSpPr>
        <p:spPr bwMode="auto">
          <a:xfrm>
            <a:off x="1381148" y="2721624"/>
            <a:ext cx="569783" cy="399535"/>
          </a:xfrm>
          <a:prstGeom prst="rightArrow">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mn-ea"/>
              <a:cs typeface="Segoe UI" pitchFamily="34" charset="0"/>
            </a:endParaRPr>
          </a:p>
        </p:txBody>
      </p:sp>
      <p:sp>
        <p:nvSpPr>
          <p:cNvPr id="7" name="Arrow: Right 6">
            <a:extLst>
              <a:ext uri="{FF2B5EF4-FFF2-40B4-BE49-F238E27FC236}">
                <a16:creationId xmlns:a16="http://schemas.microsoft.com/office/drawing/2014/main" id="{6130B007-7959-213B-31CF-472583091EEB}"/>
              </a:ext>
            </a:extLst>
          </p:cNvPr>
          <p:cNvSpPr/>
          <p:nvPr/>
        </p:nvSpPr>
        <p:spPr bwMode="auto">
          <a:xfrm>
            <a:off x="1381147" y="5791396"/>
            <a:ext cx="569783" cy="399535"/>
          </a:xfrm>
          <a:prstGeom prst="rightArrow">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mn-ea"/>
              <a:cs typeface="Segoe UI" pitchFamily="34" charset="0"/>
            </a:endParaRPr>
          </a:p>
        </p:txBody>
      </p:sp>
      <p:sp>
        <p:nvSpPr>
          <p:cNvPr id="11" name="TextBox 10">
            <a:extLst>
              <a:ext uri="{FF2B5EF4-FFF2-40B4-BE49-F238E27FC236}">
                <a16:creationId xmlns:a16="http://schemas.microsoft.com/office/drawing/2014/main" id="{E973C079-1DBE-3615-E846-59B7DF270947}"/>
              </a:ext>
            </a:extLst>
          </p:cNvPr>
          <p:cNvSpPr txBox="1"/>
          <p:nvPr/>
        </p:nvSpPr>
        <p:spPr>
          <a:xfrm>
            <a:off x="6905896" y="4190088"/>
            <a:ext cx="3885832" cy="876182"/>
          </a:xfrm>
          <a:prstGeom prst="rect">
            <a:avLst/>
          </a:prstGeom>
          <a:solidFill>
            <a:schemeClr val="bg1">
              <a:lumMod val="85000"/>
            </a:schemeClr>
          </a:solid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da-DK"/>
            </a:defPPr>
            <a:lvl1pPr marR="0" lvl="0" indent="0" defTabSz="932472" fontAlgn="base">
              <a:lnSpc>
                <a:spcPct val="100000"/>
              </a:lnSpc>
              <a:spcBef>
                <a:spcPct val="0"/>
              </a:spcBef>
              <a:spcAft>
                <a:spcPct val="0"/>
              </a:spcAft>
              <a:buClrTx/>
              <a:buSzTx/>
              <a:buFontTx/>
              <a:buNone/>
              <a:tabLst/>
              <a:defRPr kumimoji="0" sz="2000" b="0" i="0" u="none" strike="noStrike" cap="none" spc="0" normalizeH="0" baseline="0">
                <a:ln>
                  <a:noFill/>
                </a:ln>
                <a:solidFill>
                  <a:srgbClr val="FFFFFF"/>
                </a:solidFill>
                <a:effectLst/>
                <a:uLnTx/>
                <a:uFillTx/>
                <a:latin typeface="Segoe UI"/>
                <a:ea typeface="Segoe UI" pitchFamily="34" charset="0"/>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solidFill>
                  <a:schemeClr val="tx1"/>
                </a:solidFill>
              </a:rPr>
              <a:t>Job Queue Descriptions are now emitted to telemetry</a:t>
            </a:r>
            <a:endParaRPr lang="en-DK" dirty="0" err="1">
              <a:solidFill>
                <a:schemeClr val="tx1"/>
              </a:solidFill>
            </a:endParaRPr>
          </a:p>
        </p:txBody>
      </p:sp>
      <p:sp>
        <p:nvSpPr>
          <p:cNvPr id="3" name="Rectangle 2">
            <a:extLst>
              <a:ext uri="{FF2B5EF4-FFF2-40B4-BE49-F238E27FC236}">
                <a16:creationId xmlns:a16="http://schemas.microsoft.com/office/drawing/2014/main" id="{6A7D8026-752F-50D6-7D06-51F15248E244}"/>
              </a:ext>
            </a:extLst>
          </p:cNvPr>
          <p:cNvSpPr/>
          <p:nvPr/>
        </p:nvSpPr>
        <p:spPr bwMode="auto">
          <a:xfrm>
            <a:off x="7661189" y="5597610"/>
            <a:ext cx="2434282" cy="803189"/>
          </a:xfrm>
          <a:prstGeom prst="rect">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Segoe UI" pitchFamily="34" charset="0"/>
              <a:cs typeface="Segoe UI" pitchFamily="34" charset="0"/>
            </a:endParaRPr>
          </a:p>
        </p:txBody>
      </p:sp>
      <p:cxnSp>
        <p:nvCxnSpPr>
          <p:cNvPr id="10" name="Straight Connector 9">
            <a:extLst>
              <a:ext uri="{FF2B5EF4-FFF2-40B4-BE49-F238E27FC236}">
                <a16:creationId xmlns:a16="http://schemas.microsoft.com/office/drawing/2014/main" id="{4FD3CC2B-D56A-DE49-6D52-2ABC11A48589}"/>
              </a:ext>
            </a:extLst>
          </p:cNvPr>
          <p:cNvCxnSpPr/>
          <p:nvPr/>
        </p:nvCxnSpPr>
        <p:spPr>
          <a:xfrm>
            <a:off x="6680887" y="3490979"/>
            <a:ext cx="214183" cy="652653"/>
          </a:xfrm>
          <a:prstGeom prst="line">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12" name="Straight Connector 11">
            <a:extLst>
              <a:ext uri="{FF2B5EF4-FFF2-40B4-BE49-F238E27FC236}">
                <a16:creationId xmlns:a16="http://schemas.microsoft.com/office/drawing/2014/main" id="{632F161E-BFB8-39F8-12DA-BD21C8384B45}"/>
              </a:ext>
            </a:extLst>
          </p:cNvPr>
          <p:cNvCxnSpPr>
            <a:cxnSpLocks/>
            <a:stCxn id="11" idx="2"/>
            <a:endCxn id="3" idx="0"/>
          </p:cNvCxnSpPr>
          <p:nvPr/>
        </p:nvCxnSpPr>
        <p:spPr>
          <a:xfrm>
            <a:off x="8848812" y="5066270"/>
            <a:ext cx="29518" cy="531340"/>
          </a:xfrm>
          <a:prstGeom prst="line">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71415825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68B7B-BD4F-6A7E-F55F-BB7B5E83135D}"/>
              </a:ext>
            </a:extLst>
          </p:cNvPr>
          <p:cNvSpPr>
            <a:spLocks noGrp="1"/>
          </p:cNvSpPr>
          <p:nvPr>
            <p:ph type="title"/>
          </p:nvPr>
        </p:nvSpPr>
        <p:spPr/>
        <p:txBody>
          <a:bodyPr/>
          <a:lstStyle/>
          <a:p>
            <a:r>
              <a:rPr lang="en-US" dirty="0"/>
              <a:t>Job Queue Performance – see Job Queue description</a:t>
            </a:r>
            <a:endParaRPr lang="en-DK" dirty="0"/>
          </a:p>
        </p:txBody>
      </p:sp>
      <p:pic>
        <p:nvPicPr>
          <p:cNvPr id="4" name="Picture 3">
            <a:extLst>
              <a:ext uri="{FF2B5EF4-FFF2-40B4-BE49-F238E27FC236}">
                <a16:creationId xmlns:a16="http://schemas.microsoft.com/office/drawing/2014/main" id="{4B4C6978-2D8B-3C55-A0E8-1EEFD4D95FA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906359" y="1611357"/>
            <a:ext cx="8290136" cy="4737221"/>
          </a:xfrm>
          <a:prstGeom prst="rect">
            <a:avLst/>
          </a:prstGeom>
          <a:noFill/>
        </p:spPr>
      </p:pic>
      <p:sp>
        <p:nvSpPr>
          <p:cNvPr id="5" name="Rectangle 4">
            <a:extLst>
              <a:ext uri="{FF2B5EF4-FFF2-40B4-BE49-F238E27FC236}">
                <a16:creationId xmlns:a16="http://schemas.microsoft.com/office/drawing/2014/main" id="{F827FFC7-911A-71AA-17E6-180DF12B9410}"/>
              </a:ext>
            </a:extLst>
          </p:cNvPr>
          <p:cNvSpPr/>
          <p:nvPr/>
        </p:nvSpPr>
        <p:spPr bwMode="auto">
          <a:xfrm>
            <a:off x="3138065" y="2347783"/>
            <a:ext cx="1330962" cy="2898859"/>
          </a:xfrm>
          <a:prstGeom prst="rect">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Segoe UI" pitchFamily="34" charset="0"/>
              <a:cs typeface="Segoe UI" pitchFamily="34" charset="0"/>
            </a:endParaRPr>
          </a:p>
        </p:txBody>
      </p:sp>
      <p:sp>
        <p:nvSpPr>
          <p:cNvPr id="6" name="Arrow: Right 5">
            <a:extLst>
              <a:ext uri="{FF2B5EF4-FFF2-40B4-BE49-F238E27FC236}">
                <a16:creationId xmlns:a16="http://schemas.microsoft.com/office/drawing/2014/main" id="{1C27CB5D-C950-9040-9CD9-F55C6A354A2F}"/>
              </a:ext>
            </a:extLst>
          </p:cNvPr>
          <p:cNvSpPr/>
          <p:nvPr/>
        </p:nvSpPr>
        <p:spPr bwMode="auto">
          <a:xfrm>
            <a:off x="1358862" y="2902856"/>
            <a:ext cx="569783" cy="399535"/>
          </a:xfrm>
          <a:prstGeom prst="rightArrow">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mn-ea"/>
              <a:cs typeface="Segoe UI" pitchFamily="34" charset="0"/>
            </a:endParaRPr>
          </a:p>
        </p:txBody>
      </p:sp>
      <p:sp>
        <p:nvSpPr>
          <p:cNvPr id="7" name="Arrow: Right 6">
            <a:extLst>
              <a:ext uri="{FF2B5EF4-FFF2-40B4-BE49-F238E27FC236}">
                <a16:creationId xmlns:a16="http://schemas.microsoft.com/office/drawing/2014/main" id="{6130B007-7959-213B-31CF-472583091EEB}"/>
              </a:ext>
            </a:extLst>
          </p:cNvPr>
          <p:cNvSpPr/>
          <p:nvPr/>
        </p:nvSpPr>
        <p:spPr bwMode="auto">
          <a:xfrm>
            <a:off x="1425722" y="5331940"/>
            <a:ext cx="569783" cy="399535"/>
          </a:xfrm>
          <a:prstGeom prst="rightArrow">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mn-ea"/>
              <a:cs typeface="Segoe UI" pitchFamily="34" charset="0"/>
            </a:endParaRPr>
          </a:p>
        </p:txBody>
      </p:sp>
      <p:sp>
        <p:nvSpPr>
          <p:cNvPr id="11" name="TextBox 10">
            <a:extLst>
              <a:ext uri="{FF2B5EF4-FFF2-40B4-BE49-F238E27FC236}">
                <a16:creationId xmlns:a16="http://schemas.microsoft.com/office/drawing/2014/main" id="{E973C079-1DBE-3615-E846-59B7DF270947}"/>
              </a:ext>
            </a:extLst>
          </p:cNvPr>
          <p:cNvSpPr txBox="1"/>
          <p:nvPr/>
        </p:nvSpPr>
        <p:spPr>
          <a:xfrm>
            <a:off x="5473677" y="4185970"/>
            <a:ext cx="3885832" cy="876182"/>
          </a:xfrm>
          <a:prstGeom prst="rect">
            <a:avLst/>
          </a:prstGeom>
          <a:solidFill>
            <a:schemeClr val="bg1">
              <a:lumMod val="85000"/>
            </a:schemeClr>
          </a:solid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da-DK"/>
            </a:defPPr>
            <a:lvl1pPr marR="0" lvl="0" indent="0" defTabSz="932472" fontAlgn="base">
              <a:lnSpc>
                <a:spcPct val="100000"/>
              </a:lnSpc>
              <a:spcBef>
                <a:spcPct val="0"/>
              </a:spcBef>
              <a:spcAft>
                <a:spcPct val="0"/>
              </a:spcAft>
              <a:buClrTx/>
              <a:buSzTx/>
              <a:buFontTx/>
              <a:buNone/>
              <a:tabLst/>
              <a:defRPr kumimoji="0" sz="2000" b="0" i="0" u="none" strike="noStrike" cap="none" spc="0" normalizeH="0" baseline="0">
                <a:ln>
                  <a:noFill/>
                </a:ln>
                <a:solidFill>
                  <a:srgbClr val="FFFFFF"/>
                </a:solidFill>
                <a:effectLst/>
                <a:uLnTx/>
                <a:uFillTx/>
                <a:latin typeface="Segoe UI"/>
                <a:ea typeface="Segoe UI" pitchFamily="34" charset="0"/>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solidFill>
                  <a:schemeClr val="tx1"/>
                </a:solidFill>
              </a:rPr>
              <a:t>Job Queue Descriptions are now emitted to telemetry</a:t>
            </a:r>
            <a:endParaRPr lang="en-DK" dirty="0" err="1">
              <a:solidFill>
                <a:schemeClr val="tx1"/>
              </a:solidFill>
            </a:endParaRPr>
          </a:p>
        </p:txBody>
      </p:sp>
      <p:sp>
        <p:nvSpPr>
          <p:cNvPr id="3" name="Rectangle 2">
            <a:extLst>
              <a:ext uri="{FF2B5EF4-FFF2-40B4-BE49-F238E27FC236}">
                <a16:creationId xmlns:a16="http://schemas.microsoft.com/office/drawing/2014/main" id="{6A7D8026-752F-50D6-7D06-51F15248E244}"/>
              </a:ext>
            </a:extLst>
          </p:cNvPr>
          <p:cNvSpPr/>
          <p:nvPr/>
        </p:nvSpPr>
        <p:spPr bwMode="auto">
          <a:xfrm>
            <a:off x="5721178" y="5597610"/>
            <a:ext cx="4374293" cy="803189"/>
          </a:xfrm>
          <a:prstGeom prst="rect">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Segoe UI" pitchFamily="34" charset="0"/>
              <a:cs typeface="Segoe UI" pitchFamily="34" charset="0"/>
            </a:endParaRPr>
          </a:p>
        </p:txBody>
      </p:sp>
      <p:cxnSp>
        <p:nvCxnSpPr>
          <p:cNvPr id="10" name="Straight Connector 9">
            <a:extLst>
              <a:ext uri="{FF2B5EF4-FFF2-40B4-BE49-F238E27FC236}">
                <a16:creationId xmlns:a16="http://schemas.microsoft.com/office/drawing/2014/main" id="{4FD3CC2B-D56A-DE49-6D52-2ABC11A48589}"/>
              </a:ext>
            </a:extLst>
          </p:cNvPr>
          <p:cNvCxnSpPr>
            <a:cxnSpLocks/>
            <a:stCxn id="5" idx="3"/>
          </p:cNvCxnSpPr>
          <p:nvPr/>
        </p:nvCxnSpPr>
        <p:spPr>
          <a:xfrm>
            <a:off x="4469027" y="3797213"/>
            <a:ext cx="1004650" cy="826848"/>
          </a:xfrm>
          <a:prstGeom prst="line">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12" name="Straight Connector 11">
            <a:extLst>
              <a:ext uri="{FF2B5EF4-FFF2-40B4-BE49-F238E27FC236}">
                <a16:creationId xmlns:a16="http://schemas.microsoft.com/office/drawing/2014/main" id="{632F161E-BFB8-39F8-12DA-BD21C8384B45}"/>
              </a:ext>
            </a:extLst>
          </p:cNvPr>
          <p:cNvCxnSpPr>
            <a:cxnSpLocks/>
            <a:stCxn id="11" idx="2"/>
            <a:endCxn id="3" idx="0"/>
          </p:cNvCxnSpPr>
          <p:nvPr/>
        </p:nvCxnSpPr>
        <p:spPr>
          <a:xfrm>
            <a:off x="7416593" y="5062152"/>
            <a:ext cx="491732" cy="535458"/>
          </a:xfrm>
          <a:prstGeom prst="line">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346333212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68B7B-BD4F-6A7E-F55F-BB7B5E83135D}"/>
              </a:ext>
            </a:extLst>
          </p:cNvPr>
          <p:cNvSpPr>
            <a:spLocks noGrp="1"/>
          </p:cNvSpPr>
          <p:nvPr>
            <p:ph type="title"/>
          </p:nvPr>
        </p:nvSpPr>
        <p:spPr/>
        <p:txBody>
          <a:bodyPr/>
          <a:lstStyle/>
          <a:p>
            <a:r>
              <a:rPr lang="en-US" dirty="0"/>
              <a:t>New page: Onboarding</a:t>
            </a:r>
            <a:endParaRPr lang="en-DK" dirty="0"/>
          </a:p>
        </p:txBody>
      </p:sp>
      <p:pic>
        <p:nvPicPr>
          <p:cNvPr id="4" name="Picture 3">
            <a:extLst>
              <a:ext uri="{FF2B5EF4-FFF2-40B4-BE49-F238E27FC236}">
                <a16:creationId xmlns:a16="http://schemas.microsoft.com/office/drawing/2014/main" id="{4B4C6978-2D8B-3C55-A0E8-1EEFD4D95FA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906359" y="1611357"/>
            <a:ext cx="8290136" cy="4737220"/>
          </a:xfrm>
          <a:prstGeom prst="rect">
            <a:avLst/>
          </a:prstGeom>
          <a:noFill/>
        </p:spPr>
      </p:pic>
      <p:sp>
        <p:nvSpPr>
          <p:cNvPr id="6" name="Arrow: Right 5">
            <a:extLst>
              <a:ext uri="{FF2B5EF4-FFF2-40B4-BE49-F238E27FC236}">
                <a16:creationId xmlns:a16="http://schemas.microsoft.com/office/drawing/2014/main" id="{1C27CB5D-C950-9040-9CD9-F55C6A354A2F}"/>
              </a:ext>
            </a:extLst>
          </p:cNvPr>
          <p:cNvSpPr/>
          <p:nvPr/>
        </p:nvSpPr>
        <p:spPr bwMode="auto">
          <a:xfrm>
            <a:off x="1336576" y="2486845"/>
            <a:ext cx="569783" cy="399535"/>
          </a:xfrm>
          <a:prstGeom prst="rightArrow">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mn-ea"/>
              <a:cs typeface="Segoe UI" pitchFamily="34" charset="0"/>
            </a:endParaRPr>
          </a:p>
        </p:txBody>
      </p:sp>
      <p:sp>
        <p:nvSpPr>
          <p:cNvPr id="7" name="Arrow: Right 6">
            <a:extLst>
              <a:ext uri="{FF2B5EF4-FFF2-40B4-BE49-F238E27FC236}">
                <a16:creationId xmlns:a16="http://schemas.microsoft.com/office/drawing/2014/main" id="{6130B007-7959-213B-31CF-472583091EEB}"/>
              </a:ext>
            </a:extLst>
          </p:cNvPr>
          <p:cNvSpPr/>
          <p:nvPr/>
        </p:nvSpPr>
        <p:spPr bwMode="auto">
          <a:xfrm>
            <a:off x="1425722" y="5158945"/>
            <a:ext cx="569783" cy="399535"/>
          </a:xfrm>
          <a:prstGeom prst="rightArrow">
            <a:avLst/>
          </a:prstGeom>
          <a:no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DK" sz="2000" b="0" i="0" u="none" strike="noStrike" kern="1200" cap="none" spc="0" normalizeH="0" baseline="0" noProof="0" dirty="0" err="1">
              <a:ln>
                <a:noFill/>
              </a:ln>
              <a:solidFill>
                <a:srgbClr val="FFFFFF"/>
              </a:solidFill>
              <a:effectLst/>
              <a:uLnTx/>
              <a:uFillTx/>
              <a:latin typeface="Segoe UI"/>
              <a:ea typeface="+mn-ea"/>
              <a:cs typeface="Segoe UI" pitchFamily="34" charset="0"/>
            </a:endParaRPr>
          </a:p>
        </p:txBody>
      </p:sp>
      <p:sp>
        <p:nvSpPr>
          <p:cNvPr id="11" name="TextBox 10">
            <a:extLst>
              <a:ext uri="{FF2B5EF4-FFF2-40B4-BE49-F238E27FC236}">
                <a16:creationId xmlns:a16="http://schemas.microsoft.com/office/drawing/2014/main" id="{E973C079-1DBE-3615-E846-59B7DF270947}"/>
              </a:ext>
            </a:extLst>
          </p:cNvPr>
          <p:cNvSpPr txBox="1"/>
          <p:nvPr/>
        </p:nvSpPr>
        <p:spPr>
          <a:xfrm>
            <a:off x="5473677" y="4185970"/>
            <a:ext cx="3885832" cy="876182"/>
          </a:xfrm>
          <a:prstGeom prst="rect">
            <a:avLst/>
          </a:prstGeom>
          <a:solidFill>
            <a:schemeClr val="bg1">
              <a:lumMod val="85000"/>
            </a:schemeClr>
          </a:solidFill>
          <a:ln w="38100">
            <a:solidFill>
              <a:srgbClr val="C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da-DK"/>
            </a:defPPr>
            <a:lvl1pPr marR="0" lvl="0" indent="0" defTabSz="932472" fontAlgn="base">
              <a:lnSpc>
                <a:spcPct val="100000"/>
              </a:lnSpc>
              <a:spcBef>
                <a:spcPct val="0"/>
              </a:spcBef>
              <a:spcAft>
                <a:spcPct val="0"/>
              </a:spcAft>
              <a:buClrTx/>
              <a:buSzTx/>
              <a:buFontTx/>
              <a:buNone/>
              <a:tabLst/>
              <a:defRPr kumimoji="0" sz="2000" b="0" i="0" u="none" strike="noStrike" cap="none" spc="0" normalizeH="0" baseline="0">
                <a:ln>
                  <a:noFill/>
                </a:ln>
                <a:solidFill>
                  <a:srgbClr val="FFFFFF"/>
                </a:solidFill>
                <a:effectLst/>
                <a:uLnTx/>
                <a:uFillTx/>
                <a:latin typeface="Segoe UI"/>
                <a:ea typeface="Segoe UI" pitchFamily="34" charset="0"/>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solidFill>
                  <a:schemeClr val="tx1"/>
                </a:solidFill>
              </a:rPr>
              <a:t>See how environments start and finish onboarding criteria</a:t>
            </a:r>
            <a:endParaRPr lang="en-DK" dirty="0" err="1">
              <a:solidFill>
                <a:schemeClr val="tx1"/>
              </a:solidFill>
            </a:endParaRPr>
          </a:p>
        </p:txBody>
      </p:sp>
    </p:spTree>
    <p:extLst>
      <p:ext uri="{BB962C8B-B14F-4D97-AF65-F5344CB8AC3E}">
        <p14:creationId xmlns:p14="http://schemas.microsoft.com/office/powerpoint/2010/main" val="395251253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E4B176B-8748-26DE-D520-E4CCF27FE1B0}"/>
              </a:ext>
            </a:extLst>
          </p:cNvPr>
          <p:cNvSpPr>
            <a:spLocks noGrp="1"/>
          </p:cNvSpPr>
          <p:nvPr>
            <p:ph type="title"/>
          </p:nvPr>
        </p:nvSpPr>
        <p:spPr>
          <a:xfrm>
            <a:off x="838200" y="0"/>
            <a:ext cx="10515600" cy="1325563"/>
          </a:xfrm>
        </p:spPr>
        <p:txBody>
          <a:bodyPr>
            <a:normAutofit/>
          </a:bodyPr>
          <a:lstStyle/>
          <a:p>
            <a:r>
              <a:rPr lang="da-DK" sz="6000" dirty="0" err="1"/>
              <a:t>Get</a:t>
            </a:r>
            <a:r>
              <a:rPr lang="da-DK" sz="6000" dirty="0"/>
              <a:t> the apps from Appsource</a:t>
            </a:r>
          </a:p>
        </p:txBody>
      </p:sp>
      <p:sp>
        <p:nvSpPr>
          <p:cNvPr id="5" name="Content Placeholder 4">
            <a:extLst>
              <a:ext uri="{FF2B5EF4-FFF2-40B4-BE49-F238E27FC236}">
                <a16:creationId xmlns:a16="http://schemas.microsoft.com/office/drawing/2014/main" id="{3B681660-5400-C7DA-94BE-EC9163866E98}"/>
              </a:ext>
            </a:extLst>
          </p:cNvPr>
          <p:cNvSpPr>
            <a:spLocks noGrp="1"/>
          </p:cNvSpPr>
          <p:nvPr>
            <p:ph idx="1"/>
          </p:nvPr>
        </p:nvSpPr>
        <p:spPr/>
        <p:txBody>
          <a:bodyPr>
            <a:normAutofit/>
          </a:bodyPr>
          <a:lstStyle/>
          <a:p>
            <a:pPr marL="0" indent="0">
              <a:buNone/>
            </a:pPr>
            <a:r>
              <a:rPr lang="da-DK" sz="4000" dirty="0"/>
              <a:t>For </a:t>
            </a:r>
            <a:r>
              <a:rPr lang="da-DK" sz="4000" dirty="0" err="1"/>
              <a:t>environment</a:t>
            </a:r>
            <a:r>
              <a:rPr lang="da-DK" sz="4000" dirty="0"/>
              <a:t> </a:t>
            </a:r>
            <a:r>
              <a:rPr lang="da-DK" sz="4000" dirty="0" err="1"/>
              <a:t>telemetry</a:t>
            </a:r>
            <a:br>
              <a:rPr lang="da-DK" sz="4000" dirty="0"/>
            </a:br>
            <a:r>
              <a:rPr lang="da-DK" sz="4000" dirty="0">
                <a:hlinkClick r:id="rId2"/>
              </a:rPr>
              <a:t>https://aka.ms/bctelemetryreport</a:t>
            </a:r>
            <a:br>
              <a:rPr lang="da-DK" sz="4000" dirty="0"/>
            </a:br>
            <a:endParaRPr lang="da-DK" sz="4000" dirty="0"/>
          </a:p>
          <a:p>
            <a:pPr marL="0" indent="0">
              <a:buNone/>
            </a:pPr>
            <a:endParaRPr lang="da-DK" sz="4000" dirty="0"/>
          </a:p>
          <a:p>
            <a:pPr marL="0" indent="0">
              <a:buNone/>
            </a:pPr>
            <a:r>
              <a:rPr lang="da-DK" sz="4000" dirty="0"/>
              <a:t>For app </a:t>
            </a:r>
            <a:r>
              <a:rPr lang="da-DK" sz="4000" dirty="0" err="1"/>
              <a:t>telemetry</a:t>
            </a:r>
            <a:br>
              <a:rPr lang="da-DK" sz="4000" dirty="0"/>
            </a:br>
            <a:r>
              <a:rPr lang="da-DK" sz="4000" dirty="0">
                <a:hlinkClick r:id="rId3"/>
              </a:rPr>
              <a:t>https://aka.ms/bctelemetry-isv-app</a:t>
            </a:r>
            <a:r>
              <a:rPr lang="da-DK" sz="4000" dirty="0"/>
              <a:t> </a:t>
            </a:r>
          </a:p>
        </p:txBody>
      </p:sp>
    </p:spTree>
    <p:extLst>
      <p:ext uri="{BB962C8B-B14F-4D97-AF65-F5344CB8AC3E}">
        <p14:creationId xmlns:p14="http://schemas.microsoft.com/office/powerpoint/2010/main" val="18178943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Microsoft D365 template">
  <a:themeElements>
    <a:clrScheme name="Microsoft D365">
      <a:dk1>
        <a:srgbClr val="000000"/>
      </a:dk1>
      <a:lt1>
        <a:srgbClr val="FFFFFF"/>
      </a:lt1>
      <a:dk2>
        <a:srgbClr val="0A1B45"/>
      </a:dk2>
      <a:lt2>
        <a:srgbClr val="FFFFFF"/>
      </a:lt2>
      <a:accent1>
        <a:srgbClr val="0078D4"/>
      </a:accent1>
      <a:accent2>
        <a:srgbClr val="770180"/>
      </a:accent2>
      <a:accent3>
        <a:srgbClr val="1392B4"/>
      </a:accent3>
      <a:accent4>
        <a:srgbClr val="FFB900"/>
      </a:accent4>
      <a:accent5>
        <a:srgbClr val="D83B01"/>
      </a:accent5>
      <a:accent6>
        <a:srgbClr val="EAE4DC"/>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D365_Template_v09  -  Read-Only" id="{2D57D977-5F8F-4C2B-9746-7D70A251AB29}" vid="{C2060AB1-A179-414A-B11F-06D63BDFD6E3}"/>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1208</TotalTime>
  <Words>153</Words>
  <Application>Microsoft Office PowerPoint</Application>
  <PresentationFormat>Widescreen</PresentationFormat>
  <Paragraphs>17</Paragraphs>
  <Slides>6</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6</vt:i4>
      </vt:variant>
    </vt:vector>
  </HeadingPairs>
  <TitlesOfParts>
    <vt:vector size="15" baseType="lpstr">
      <vt:lpstr>Arial</vt:lpstr>
      <vt:lpstr>Calibri</vt:lpstr>
      <vt:lpstr>Calibri Light</vt:lpstr>
      <vt:lpstr>Consolas</vt:lpstr>
      <vt:lpstr>Segoe UI</vt:lpstr>
      <vt:lpstr>Segoe UI Semibold</vt:lpstr>
      <vt:lpstr>Wingdings</vt:lpstr>
      <vt:lpstr>Office Theme</vt:lpstr>
      <vt:lpstr>1_Microsoft D365 template</vt:lpstr>
      <vt:lpstr>July 2023 release of Power BI apps on telemetry</vt:lpstr>
      <vt:lpstr>Long running AL methods – see SQL statistics</vt:lpstr>
      <vt:lpstr>Job Queue Errors – see Job Queue description</vt:lpstr>
      <vt:lpstr>Job Queue Performance – see Job Queue description</vt:lpstr>
      <vt:lpstr>New page: Onboarding</vt:lpstr>
      <vt:lpstr>Get the apps from Appsource</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Let AI help you analyze performance issues in Dynamics 365 Business Central</dc:title>
  <dc:creator>Kennie Pontoppidan</dc:creator>
  <cp:lastModifiedBy>Kennie Pontoppidan</cp:lastModifiedBy>
  <cp:revision>6</cp:revision>
  <dcterms:created xsi:type="dcterms:W3CDTF">2023-06-22T14:29:22Z</dcterms:created>
  <dcterms:modified xsi:type="dcterms:W3CDTF">2023-07-05T16:15:55Z</dcterms:modified>
</cp:coreProperties>
</file>

<file path=docProps/thumbnail.jpeg>
</file>